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4" roundtripDataSignature="AMtx7mjjopHHJWXnPgE1P+TiCvloV9/M/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4" Type="http://customschemas.google.com/relationships/presentationmetadata" Target="meta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4" name="Shape 334"/>
        <p:cNvGrpSpPr/>
        <p:nvPr/>
      </p:nvGrpSpPr>
      <p:grpSpPr>
        <a:xfrm>
          <a:off x="0" y="0"/>
          <a:ext cx="0" cy="0"/>
          <a:chOff x="0" y="0"/>
          <a:chExt cx="0" cy="0"/>
        </a:xfrm>
      </p:grpSpPr>
      <p:sp>
        <p:nvSpPr>
          <p:cNvPr id="335" name="Google Shape;335;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36" name="Google Shape;336;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2" name="Shape 342"/>
        <p:cNvGrpSpPr/>
        <p:nvPr/>
      </p:nvGrpSpPr>
      <p:grpSpPr>
        <a:xfrm>
          <a:off x="0" y="0"/>
          <a:ext cx="0" cy="0"/>
          <a:chOff x="0" y="0"/>
          <a:chExt cx="0" cy="0"/>
        </a:xfrm>
      </p:grpSpPr>
      <p:sp>
        <p:nvSpPr>
          <p:cNvPr id="343" name="Google Shape;343;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44" name="Google Shape;344;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9" name="Shape 349"/>
        <p:cNvGrpSpPr/>
        <p:nvPr/>
      </p:nvGrpSpPr>
      <p:grpSpPr>
        <a:xfrm>
          <a:off x="0" y="0"/>
          <a:ext cx="0" cy="0"/>
          <a:chOff x="0" y="0"/>
          <a:chExt cx="0" cy="0"/>
        </a:xfrm>
      </p:grpSpPr>
      <p:sp>
        <p:nvSpPr>
          <p:cNvPr id="350" name="Google Shape;350;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51" name="Google Shape;351;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6" name="Shape 356"/>
        <p:cNvGrpSpPr/>
        <p:nvPr/>
      </p:nvGrpSpPr>
      <p:grpSpPr>
        <a:xfrm>
          <a:off x="0" y="0"/>
          <a:ext cx="0" cy="0"/>
          <a:chOff x="0" y="0"/>
          <a:chExt cx="0" cy="0"/>
        </a:xfrm>
      </p:grpSpPr>
      <p:sp>
        <p:nvSpPr>
          <p:cNvPr id="357" name="Google Shape;357;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58" name="Google Shape;358;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3" name="Shape 363"/>
        <p:cNvGrpSpPr/>
        <p:nvPr/>
      </p:nvGrpSpPr>
      <p:grpSpPr>
        <a:xfrm>
          <a:off x="0" y="0"/>
          <a:ext cx="0" cy="0"/>
          <a:chOff x="0" y="0"/>
          <a:chExt cx="0" cy="0"/>
        </a:xfrm>
      </p:grpSpPr>
      <p:sp>
        <p:nvSpPr>
          <p:cNvPr id="364" name="Google Shape;364;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65" name="Google Shape;365;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0" name="Shape 370"/>
        <p:cNvGrpSpPr/>
        <p:nvPr/>
      </p:nvGrpSpPr>
      <p:grpSpPr>
        <a:xfrm>
          <a:off x="0" y="0"/>
          <a:ext cx="0" cy="0"/>
          <a:chOff x="0" y="0"/>
          <a:chExt cx="0" cy="0"/>
        </a:xfrm>
      </p:grpSpPr>
      <p:sp>
        <p:nvSpPr>
          <p:cNvPr id="371" name="Google Shape;371;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72" name="Google Shape;372;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7" name="Shape 377"/>
        <p:cNvGrpSpPr/>
        <p:nvPr/>
      </p:nvGrpSpPr>
      <p:grpSpPr>
        <a:xfrm>
          <a:off x="0" y="0"/>
          <a:ext cx="0" cy="0"/>
          <a:chOff x="0" y="0"/>
          <a:chExt cx="0" cy="0"/>
        </a:xfrm>
      </p:grpSpPr>
      <p:sp>
        <p:nvSpPr>
          <p:cNvPr id="378" name="Google Shape;378;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79" name="Google Shape;379;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4" name="Shape 384"/>
        <p:cNvGrpSpPr/>
        <p:nvPr/>
      </p:nvGrpSpPr>
      <p:grpSpPr>
        <a:xfrm>
          <a:off x="0" y="0"/>
          <a:ext cx="0" cy="0"/>
          <a:chOff x="0" y="0"/>
          <a:chExt cx="0" cy="0"/>
        </a:xfrm>
      </p:grpSpPr>
      <p:sp>
        <p:nvSpPr>
          <p:cNvPr id="385" name="Google Shape;385;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86" name="Google Shape;386;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1" name="Shape 391"/>
        <p:cNvGrpSpPr/>
        <p:nvPr/>
      </p:nvGrpSpPr>
      <p:grpSpPr>
        <a:xfrm>
          <a:off x="0" y="0"/>
          <a:ext cx="0" cy="0"/>
          <a:chOff x="0" y="0"/>
          <a:chExt cx="0" cy="0"/>
        </a:xfrm>
      </p:grpSpPr>
      <p:sp>
        <p:nvSpPr>
          <p:cNvPr id="392" name="Google Shape;392;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93" name="Google Shape;393;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titolo" type="title">
  <p:cSld name="TITLE">
    <p:spTree>
      <p:nvGrpSpPr>
        <p:cNvPr id="11" name="Shape 11"/>
        <p:cNvGrpSpPr/>
        <p:nvPr/>
      </p:nvGrpSpPr>
      <p:grpSpPr>
        <a:xfrm>
          <a:off x="0" y="0"/>
          <a:ext cx="0" cy="0"/>
          <a:chOff x="0" y="0"/>
          <a:chExt cx="0" cy="0"/>
        </a:xfrm>
      </p:grpSpPr>
      <p:grpSp>
        <p:nvGrpSpPr>
          <p:cNvPr id="12" name="Google Shape;12;p13"/>
          <p:cNvGrpSpPr/>
          <p:nvPr/>
        </p:nvGrpSpPr>
        <p:grpSpPr>
          <a:xfrm>
            <a:off x="-329674" y="-59376"/>
            <a:ext cx="12515851" cy="6923798"/>
            <a:chOff x="-329674" y="-51881"/>
            <a:chExt cx="12515851" cy="6923798"/>
          </a:xfrm>
        </p:grpSpPr>
        <p:sp>
          <p:nvSpPr>
            <p:cNvPr id="13" name="Google Shape;13;p13"/>
            <p:cNvSpPr/>
            <p:nvPr/>
          </p:nvSpPr>
          <p:spPr>
            <a:xfrm>
              <a:off x="-329674" y="1298404"/>
              <a:ext cx="9702800" cy="5573512"/>
            </a:xfrm>
            <a:custGeom>
              <a:rect b="b" l="l" r="r" t="t"/>
              <a:pathLst>
                <a:path extrusionOk="0" h="1169" w="2038">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13"/>
            <p:cNvSpPr/>
            <p:nvPr/>
          </p:nvSpPr>
          <p:spPr>
            <a:xfrm>
              <a:off x="670451" y="2018236"/>
              <a:ext cx="7373938" cy="4848892"/>
            </a:xfrm>
            <a:custGeom>
              <a:rect b="b" l="l" r="r" t="t"/>
              <a:pathLst>
                <a:path extrusionOk="0" h="1017" w="1549">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13"/>
            <p:cNvSpPr/>
            <p:nvPr/>
          </p:nvSpPr>
          <p:spPr>
            <a:xfrm>
              <a:off x="251351" y="1788400"/>
              <a:ext cx="8035925" cy="5083516"/>
            </a:xfrm>
            <a:custGeom>
              <a:rect b="b" l="l" r="r" t="t"/>
              <a:pathLst>
                <a:path extrusionOk="0" h="1066" w="1688">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13"/>
            <p:cNvSpPr/>
            <p:nvPr/>
          </p:nvSpPr>
          <p:spPr>
            <a:xfrm>
              <a:off x="-1061" y="549842"/>
              <a:ext cx="10334625" cy="6322075"/>
            </a:xfrm>
            <a:custGeom>
              <a:rect b="b" l="l" r="r" t="t"/>
              <a:pathLst>
                <a:path extrusionOk="0" h="1326" w="2171">
                  <a:moveTo>
                    <a:pt x="1873" y="1326"/>
                  </a:moveTo>
                  <a:cubicBezTo>
                    <a:pt x="2171" y="1045"/>
                    <a:pt x="1825" y="678"/>
                    <a:pt x="1609" y="473"/>
                  </a:cubicBezTo>
                  <a:cubicBezTo>
                    <a:pt x="1406" y="281"/>
                    <a:pt x="1159" y="116"/>
                    <a:pt x="880" y="63"/>
                  </a:cubicBezTo>
                  <a:cubicBezTo>
                    <a:pt x="545" y="0"/>
                    <a:pt x="214" y="161"/>
                    <a:pt x="0" y="423"/>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13"/>
            <p:cNvSpPr/>
            <p:nvPr/>
          </p:nvSpPr>
          <p:spPr>
            <a:xfrm>
              <a:off x="3701" y="6186246"/>
              <a:ext cx="504825" cy="681527"/>
            </a:xfrm>
            <a:custGeom>
              <a:rect b="b" l="l" r="r" t="t"/>
              <a:pathLst>
                <a:path extrusionOk="0" h="143" w="106">
                  <a:moveTo>
                    <a:pt x="0" y="0"/>
                  </a:moveTo>
                  <a:cubicBezTo>
                    <a:pt x="35" y="54"/>
                    <a:pt x="70" y="101"/>
                    <a:pt x="106" y="143"/>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 name="Google Shape;18;p13"/>
            <p:cNvSpPr/>
            <p:nvPr/>
          </p:nvSpPr>
          <p:spPr>
            <a:xfrm>
              <a:off x="-1061" y="-51881"/>
              <a:ext cx="11091863" cy="6923796"/>
            </a:xfrm>
            <a:custGeom>
              <a:rect b="b" l="l" r="r" t="t"/>
              <a:pathLst>
                <a:path extrusionOk="0" h="1452" w="2330">
                  <a:moveTo>
                    <a:pt x="2046" y="1452"/>
                  </a:moveTo>
                  <a:cubicBezTo>
                    <a:pt x="2330" y="1153"/>
                    <a:pt x="2049" y="821"/>
                    <a:pt x="1813" y="601"/>
                  </a:cubicBezTo>
                  <a:cubicBezTo>
                    <a:pt x="1569" y="375"/>
                    <a:pt x="1282" y="179"/>
                    <a:pt x="956" y="97"/>
                  </a:cubicBezTo>
                  <a:cubicBezTo>
                    <a:pt x="572" y="0"/>
                    <a:pt x="292" y="101"/>
                    <a:pt x="0" y="366"/>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 name="Google Shape;19;p13"/>
            <p:cNvSpPr/>
            <p:nvPr/>
          </p:nvSpPr>
          <p:spPr>
            <a:xfrm>
              <a:off x="5426601" y="5579"/>
              <a:ext cx="5788025" cy="6847184"/>
            </a:xfrm>
            <a:custGeom>
              <a:rect b="b" l="l" r="r" t="t"/>
              <a:pathLst>
                <a:path extrusionOk="0" h="1436" w="1216">
                  <a:moveTo>
                    <a:pt x="1094" y="1436"/>
                  </a:moveTo>
                  <a:cubicBezTo>
                    <a:pt x="1216" y="1114"/>
                    <a:pt x="904" y="770"/>
                    <a:pt x="709" y="551"/>
                  </a:cubicBezTo>
                  <a:cubicBezTo>
                    <a:pt x="509" y="327"/>
                    <a:pt x="274" y="127"/>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13"/>
            <p:cNvSpPr/>
            <p:nvPr/>
          </p:nvSpPr>
          <p:spPr>
            <a:xfrm>
              <a:off x="-1061" y="5579"/>
              <a:ext cx="1057275" cy="614491"/>
            </a:xfrm>
            <a:custGeom>
              <a:rect b="b" l="l" r="r" t="t"/>
              <a:pathLst>
                <a:path extrusionOk="0" h="129" w="222">
                  <a:moveTo>
                    <a:pt x="222" y="0"/>
                  </a:moveTo>
                  <a:cubicBezTo>
                    <a:pt x="152" y="35"/>
                    <a:pt x="76" y="78"/>
                    <a:pt x="0" y="129"/>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13"/>
            <p:cNvSpPr/>
            <p:nvPr/>
          </p:nvSpPr>
          <p:spPr>
            <a:xfrm>
              <a:off x="5821889" y="5579"/>
              <a:ext cx="5588000" cy="6866337"/>
            </a:xfrm>
            <a:custGeom>
              <a:rect b="b" l="l" r="r" t="t"/>
              <a:pathLst>
                <a:path extrusionOk="0" h="1440" w="1174">
                  <a:moveTo>
                    <a:pt x="1067" y="1440"/>
                  </a:moveTo>
                  <a:cubicBezTo>
                    <a:pt x="1174" y="1124"/>
                    <a:pt x="887" y="797"/>
                    <a:pt x="698" y="577"/>
                  </a:cubicBezTo>
                  <a:cubicBezTo>
                    <a:pt x="500" y="348"/>
                    <a:pt x="270" y="141"/>
                    <a:pt x="0" y="0"/>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13"/>
            <p:cNvSpPr/>
            <p:nvPr/>
          </p:nvSpPr>
          <p:spPr>
            <a:xfrm>
              <a:off x="3701" y="790"/>
              <a:ext cx="595313" cy="352734"/>
            </a:xfrm>
            <a:custGeom>
              <a:rect b="b" l="l" r="r" t="t"/>
              <a:pathLst>
                <a:path extrusionOk="0" h="74" w="125">
                  <a:moveTo>
                    <a:pt x="125" y="0"/>
                  </a:moveTo>
                  <a:cubicBezTo>
                    <a:pt x="85" y="22"/>
                    <a:pt x="43" y="47"/>
                    <a:pt x="0" y="74"/>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13"/>
            <p:cNvSpPr/>
            <p:nvPr/>
          </p:nvSpPr>
          <p:spPr>
            <a:xfrm>
              <a:off x="6012389" y="5579"/>
              <a:ext cx="5497513" cy="6866337"/>
            </a:xfrm>
            <a:custGeom>
              <a:rect b="b" l="l" r="r" t="t"/>
              <a:pathLst>
                <a:path extrusionOk="0" h="1440" w="1155">
                  <a:moveTo>
                    <a:pt x="1056" y="1440"/>
                  </a:moveTo>
                  <a:cubicBezTo>
                    <a:pt x="1155" y="1123"/>
                    <a:pt x="875" y="801"/>
                    <a:pt x="686" y="580"/>
                  </a:cubicBezTo>
                  <a:cubicBezTo>
                    <a:pt x="491" y="352"/>
                    <a:pt x="264" y="145"/>
                    <a:pt x="0" y="0"/>
                  </a:cubicBezTo>
                </a:path>
              </a:pathLst>
            </a:custGeom>
            <a:noFill/>
            <a:ln cap="flat" cmpd="sng" w="12700">
              <a:solidFill>
                <a:schemeClr val="dk1">
                  <a:alpha val="20000"/>
                </a:schemeClr>
              </a:solidFill>
              <a:prstDash val="dashDot"/>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13"/>
            <p:cNvSpPr/>
            <p:nvPr/>
          </p:nvSpPr>
          <p:spPr>
            <a:xfrm>
              <a:off x="-1061" y="5579"/>
              <a:ext cx="357188" cy="213875"/>
            </a:xfrm>
            <a:custGeom>
              <a:rect b="b" l="l" r="r" t="t"/>
              <a:pathLst>
                <a:path extrusionOk="0" h="45" w="75">
                  <a:moveTo>
                    <a:pt x="75" y="0"/>
                  </a:moveTo>
                  <a:cubicBezTo>
                    <a:pt x="50" y="14"/>
                    <a:pt x="25" y="29"/>
                    <a:pt x="0" y="45"/>
                  </a:cubicBezTo>
                </a:path>
              </a:pathLst>
            </a:custGeom>
            <a:noFill/>
            <a:ln cap="flat" cmpd="sng" w="12700">
              <a:solidFill>
                <a:schemeClr val="dk1">
                  <a:alpha val="20000"/>
                </a:schemeClr>
              </a:solidFill>
              <a:prstDash val="dashDot"/>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13"/>
            <p:cNvSpPr/>
            <p:nvPr/>
          </p:nvSpPr>
          <p:spPr>
            <a:xfrm>
              <a:off x="6210826" y="790"/>
              <a:ext cx="5522913" cy="6871126"/>
            </a:xfrm>
            <a:custGeom>
              <a:rect b="b" l="l" r="r" t="t"/>
              <a:pathLst>
                <a:path extrusionOk="0" h="1441" w="1160">
                  <a:moveTo>
                    <a:pt x="1053" y="1441"/>
                  </a:moveTo>
                  <a:cubicBezTo>
                    <a:pt x="1160" y="1129"/>
                    <a:pt x="892" y="817"/>
                    <a:pt x="705" y="599"/>
                  </a:cubicBezTo>
                  <a:cubicBezTo>
                    <a:pt x="503" y="365"/>
                    <a:pt x="270" y="152"/>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13"/>
            <p:cNvSpPr/>
            <p:nvPr/>
          </p:nvSpPr>
          <p:spPr>
            <a:xfrm>
              <a:off x="6463239" y="5579"/>
              <a:ext cx="5413375" cy="6866337"/>
            </a:xfrm>
            <a:custGeom>
              <a:rect b="b" l="l" r="r" t="t"/>
              <a:pathLst>
                <a:path extrusionOk="0" h="1440" w="1137">
                  <a:moveTo>
                    <a:pt x="1040" y="1440"/>
                  </a:moveTo>
                  <a:cubicBezTo>
                    <a:pt x="1137" y="1131"/>
                    <a:pt x="883" y="828"/>
                    <a:pt x="698" y="611"/>
                  </a:cubicBezTo>
                  <a:cubicBezTo>
                    <a:pt x="498" y="375"/>
                    <a:pt x="268" y="159"/>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13"/>
            <p:cNvSpPr/>
            <p:nvPr/>
          </p:nvSpPr>
          <p:spPr>
            <a:xfrm>
              <a:off x="6877576" y="5579"/>
              <a:ext cx="5037138" cy="6861550"/>
            </a:xfrm>
            <a:custGeom>
              <a:rect b="b" l="l" r="r" t="t"/>
              <a:pathLst>
                <a:path extrusionOk="0" h="1439" w="1058">
                  <a:moveTo>
                    <a:pt x="1011" y="1439"/>
                  </a:moveTo>
                  <a:cubicBezTo>
                    <a:pt x="1058" y="1131"/>
                    <a:pt x="825" y="841"/>
                    <a:pt x="648" y="617"/>
                  </a:cubicBezTo>
                  <a:cubicBezTo>
                    <a:pt x="462" y="383"/>
                    <a:pt x="248" y="168"/>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13"/>
            <p:cNvSpPr/>
            <p:nvPr/>
          </p:nvSpPr>
          <p:spPr>
            <a:xfrm>
              <a:off x="8768289" y="5579"/>
              <a:ext cx="3417888" cy="2742066"/>
            </a:xfrm>
            <a:custGeom>
              <a:rect b="b" l="l" r="r" t="t"/>
              <a:pathLst>
                <a:path extrusionOk="0" h="575" w="718">
                  <a:moveTo>
                    <a:pt x="718" y="575"/>
                  </a:moveTo>
                  <a:cubicBezTo>
                    <a:pt x="500" y="360"/>
                    <a:pt x="260" y="163"/>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13"/>
            <p:cNvSpPr/>
            <p:nvPr/>
          </p:nvSpPr>
          <p:spPr>
            <a:xfrm>
              <a:off x="9235014" y="10367"/>
              <a:ext cx="2951163" cy="2555325"/>
            </a:xfrm>
            <a:custGeom>
              <a:rect b="b" l="l" r="r" t="t"/>
              <a:pathLst>
                <a:path extrusionOk="0" h="536" w="620">
                  <a:moveTo>
                    <a:pt x="620" y="536"/>
                  </a:moveTo>
                  <a:cubicBezTo>
                    <a:pt x="404" y="314"/>
                    <a:pt x="196" y="138"/>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13"/>
            <p:cNvSpPr/>
            <p:nvPr/>
          </p:nvSpPr>
          <p:spPr>
            <a:xfrm>
              <a:off x="10020826" y="5579"/>
              <a:ext cx="2165350" cy="1358265"/>
            </a:xfrm>
            <a:custGeom>
              <a:rect b="b" l="l" r="r" t="t"/>
              <a:pathLst>
                <a:path extrusionOk="0" h="285" w="455">
                  <a:moveTo>
                    <a:pt x="0" y="0"/>
                  </a:moveTo>
                  <a:cubicBezTo>
                    <a:pt x="153" y="85"/>
                    <a:pt x="308" y="180"/>
                    <a:pt x="455" y="285"/>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13"/>
            <p:cNvSpPr/>
            <p:nvPr/>
          </p:nvSpPr>
          <p:spPr>
            <a:xfrm>
              <a:off x="11290826" y="5579"/>
              <a:ext cx="895350" cy="534687"/>
            </a:xfrm>
            <a:custGeom>
              <a:rect b="b" l="l" r="r" t="t"/>
              <a:pathLst>
                <a:path extrusionOk="0" h="112" w="188">
                  <a:moveTo>
                    <a:pt x="0" y="0"/>
                  </a:moveTo>
                  <a:cubicBezTo>
                    <a:pt x="63" y="36"/>
                    <a:pt x="126" y="73"/>
                    <a:pt x="188" y="112"/>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2" name="Google Shape;32;p13"/>
          <p:cNvGrpSpPr/>
          <p:nvPr/>
        </p:nvGrpSpPr>
        <p:grpSpPr>
          <a:xfrm>
            <a:off x="1669293" y="1186483"/>
            <a:ext cx="8848345" cy="4477933"/>
            <a:chOff x="1669293" y="1186483"/>
            <a:chExt cx="8848345" cy="4477933"/>
          </a:xfrm>
        </p:grpSpPr>
        <p:sp>
          <p:nvSpPr>
            <p:cNvPr id="33" name="Google Shape;33;p13"/>
            <p:cNvSpPr/>
            <p:nvPr/>
          </p:nvSpPr>
          <p:spPr>
            <a:xfrm>
              <a:off x="1674042" y="1186483"/>
              <a:ext cx="8843596" cy="716184"/>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13"/>
            <p:cNvSpPr/>
            <p:nvPr/>
          </p:nvSpPr>
          <p:spPr>
            <a:xfrm rot="10800000">
              <a:off x="5892384" y="5313353"/>
              <a:ext cx="407233" cy="351063"/>
            </a:xfrm>
            <a:prstGeom prst="triangl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13"/>
            <p:cNvSpPr/>
            <p:nvPr/>
          </p:nvSpPr>
          <p:spPr>
            <a:xfrm>
              <a:off x="1669293" y="1991156"/>
              <a:ext cx="8845667" cy="3322196"/>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13"/>
          <p:cNvSpPr txBox="1"/>
          <p:nvPr>
            <p:ph type="ctrTitle"/>
          </p:nvPr>
        </p:nvSpPr>
        <p:spPr>
          <a:xfrm>
            <a:off x="1759236" y="2075504"/>
            <a:ext cx="8679915" cy="1748729"/>
          </a:xfrm>
          <a:prstGeom prst="rect">
            <a:avLst/>
          </a:prstGeom>
          <a:noFill/>
          <a:ln>
            <a:noFill/>
          </a:ln>
        </p:spPr>
        <p:txBody>
          <a:bodyPr anchorCtr="0" anchor="b" bIns="0" lIns="228600" spcFirstLastPara="1" rIns="228600" wrap="square" tIns="228600">
            <a:normAutofit/>
          </a:bodyPr>
          <a:lstStyle>
            <a:lvl1pPr lvl="0" algn="ctr">
              <a:lnSpc>
                <a:spcPct val="80000"/>
              </a:lnSpc>
              <a:spcBef>
                <a:spcPts val="0"/>
              </a:spcBef>
              <a:spcAft>
                <a:spcPts val="0"/>
              </a:spcAft>
              <a:buClr>
                <a:srgbClr val="FFFEFF"/>
              </a:buClr>
              <a:buSzPts val="5400"/>
              <a:buFont typeface="Calibri"/>
              <a:buNone/>
              <a:defRPr sz="5400">
                <a:solidFill>
                  <a:srgbClr val="FFFE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7" name="Google Shape;37;p13"/>
          <p:cNvSpPr txBox="1"/>
          <p:nvPr>
            <p:ph idx="1" type="subTitle"/>
          </p:nvPr>
        </p:nvSpPr>
        <p:spPr>
          <a:xfrm>
            <a:off x="1759237" y="3906266"/>
            <a:ext cx="8673427" cy="1322587"/>
          </a:xfrm>
          <a:prstGeom prst="rect">
            <a:avLst/>
          </a:prstGeom>
          <a:noFill/>
          <a:ln>
            <a:noFill/>
          </a:ln>
        </p:spPr>
        <p:txBody>
          <a:bodyPr anchorCtr="0" anchor="t" bIns="45700" lIns="91425" spcFirstLastPara="1" rIns="91425" wrap="square" tIns="0">
            <a:normAutofit/>
          </a:bodyPr>
          <a:lstStyle>
            <a:lvl1pPr lvl="0" algn="ctr">
              <a:lnSpc>
                <a:spcPct val="100000"/>
              </a:lnSpc>
              <a:spcBef>
                <a:spcPts val="1000"/>
              </a:spcBef>
              <a:spcAft>
                <a:spcPts val="0"/>
              </a:spcAft>
              <a:buSzPts val="1980"/>
              <a:buNone/>
              <a:defRPr b="0" sz="1800">
                <a:solidFill>
                  <a:srgbClr val="FFFEFF"/>
                </a:solidFill>
              </a:defRPr>
            </a:lvl1pPr>
            <a:lvl2pPr lvl="1" algn="ctr">
              <a:lnSpc>
                <a:spcPct val="120000"/>
              </a:lnSpc>
              <a:spcBef>
                <a:spcPts val="500"/>
              </a:spcBef>
              <a:spcAft>
                <a:spcPts val="0"/>
              </a:spcAft>
              <a:buSzPts val="1980"/>
              <a:buNone/>
              <a:defRPr sz="1800"/>
            </a:lvl2pPr>
            <a:lvl3pPr lvl="2" algn="ctr">
              <a:lnSpc>
                <a:spcPct val="120000"/>
              </a:lnSpc>
              <a:spcBef>
                <a:spcPts val="500"/>
              </a:spcBef>
              <a:spcAft>
                <a:spcPts val="0"/>
              </a:spcAft>
              <a:buSzPts val="1980"/>
              <a:buNone/>
              <a:defRPr sz="1800"/>
            </a:lvl3pPr>
            <a:lvl4pPr lvl="3" algn="ctr">
              <a:lnSpc>
                <a:spcPct val="120000"/>
              </a:lnSpc>
              <a:spcBef>
                <a:spcPts val="500"/>
              </a:spcBef>
              <a:spcAft>
                <a:spcPts val="0"/>
              </a:spcAft>
              <a:buSzPts val="1760"/>
              <a:buNone/>
              <a:defRPr sz="1600"/>
            </a:lvl4pPr>
            <a:lvl5pPr lvl="4" algn="ctr">
              <a:lnSpc>
                <a:spcPct val="120000"/>
              </a:lnSpc>
              <a:spcBef>
                <a:spcPts val="500"/>
              </a:spcBef>
              <a:spcAft>
                <a:spcPts val="0"/>
              </a:spcAft>
              <a:buSzPts val="1760"/>
              <a:buNone/>
              <a:defRPr sz="1600"/>
            </a:lvl5pPr>
            <a:lvl6pPr lvl="5" algn="ctr">
              <a:lnSpc>
                <a:spcPct val="120000"/>
              </a:lnSpc>
              <a:spcBef>
                <a:spcPts val="500"/>
              </a:spcBef>
              <a:spcAft>
                <a:spcPts val="0"/>
              </a:spcAft>
              <a:buSzPts val="1760"/>
              <a:buNone/>
              <a:defRPr sz="1600"/>
            </a:lvl6pPr>
            <a:lvl7pPr lvl="6" algn="ctr">
              <a:lnSpc>
                <a:spcPct val="120000"/>
              </a:lnSpc>
              <a:spcBef>
                <a:spcPts val="500"/>
              </a:spcBef>
              <a:spcAft>
                <a:spcPts val="0"/>
              </a:spcAft>
              <a:buSzPts val="1760"/>
              <a:buNone/>
              <a:defRPr sz="1600"/>
            </a:lvl7pPr>
            <a:lvl8pPr lvl="7" algn="ctr">
              <a:lnSpc>
                <a:spcPct val="120000"/>
              </a:lnSpc>
              <a:spcBef>
                <a:spcPts val="500"/>
              </a:spcBef>
              <a:spcAft>
                <a:spcPts val="0"/>
              </a:spcAft>
              <a:buSzPts val="1760"/>
              <a:buNone/>
              <a:defRPr sz="1600"/>
            </a:lvl8pPr>
            <a:lvl9pPr lvl="8" algn="ctr">
              <a:lnSpc>
                <a:spcPct val="120000"/>
              </a:lnSpc>
              <a:spcBef>
                <a:spcPts val="500"/>
              </a:spcBef>
              <a:spcAft>
                <a:spcPts val="0"/>
              </a:spcAft>
              <a:buSzPts val="1760"/>
              <a:buNone/>
              <a:defRPr sz="1600"/>
            </a:lvl9pPr>
          </a:lstStyle>
          <a:p/>
        </p:txBody>
      </p:sp>
      <p:sp>
        <p:nvSpPr>
          <p:cNvPr id="38" name="Google Shape;38;p13"/>
          <p:cNvSpPr txBox="1"/>
          <p:nvPr>
            <p:ph idx="10" type="dt"/>
          </p:nvPr>
        </p:nvSpPr>
        <p:spPr>
          <a:xfrm>
            <a:off x="804672" y="320040"/>
            <a:ext cx="3657600" cy="3200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13"/>
          <p:cNvSpPr txBox="1"/>
          <p:nvPr>
            <p:ph idx="11" type="ftr"/>
          </p:nvPr>
        </p:nvSpPr>
        <p:spPr>
          <a:xfrm>
            <a:off x="804672" y="6227064"/>
            <a:ext cx="10588752" cy="32004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13"/>
          <p:cNvSpPr txBox="1"/>
          <p:nvPr>
            <p:ph idx="12" type="sldNum"/>
          </p:nvPr>
        </p:nvSpPr>
        <p:spPr>
          <a:xfrm>
            <a:off x="10469880" y="320040"/>
            <a:ext cx="914400" cy="32004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olo e testo verticale" type="vertTx">
  <p:cSld name="VERTICAL_TEXT">
    <p:spTree>
      <p:nvGrpSpPr>
        <p:cNvPr id="270" name="Shape 270"/>
        <p:cNvGrpSpPr/>
        <p:nvPr/>
      </p:nvGrpSpPr>
      <p:grpSpPr>
        <a:xfrm>
          <a:off x="0" y="0"/>
          <a:ext cx="0" cy="0"/>
          <a:chOff x="0" y="0"/>
          <a:chExt cx="0" cy="0"/>
        </a:xfrm>
      </p:grpSpPr>
      <p:grpSp>
        <p:nvGrpSpPr>
          <p:cNvPr id="271" name="Google Shape;271;p22"/>
          <p:cNvGrpSpPr/>
          <p:nvPr/>
        </p:nvGrpSpPr>
        <p:grpSpPr>
          <a:xfrm>
            <a:off x="-417513" y="0"/>
            <a:ext cx="12584114" cy="6853238"/>
            <a:chOff x="-417513" y="0"/>
            <a:chExt cx="12584114" cy="6853238"/>
          </a:xfrm>
        </p:grpSpPr>
        <p:sp>
          <p:nvSpPr>
            <p:cNvPr id="272" name="Google Shape;272;p22"/>
            <p:cNvSpPr/>
            <p:nvPr/>
          </p:nvSpPr>
          <p:spPr>
            <a:xfrm>
              <a:off x="1306513" y="0"/>
              <a:ext cx="3862388" cy="6843713"/>
            </a:xfrm>
            <a:custGeom>
              <a:rect b="b" l="l" r="r" t="t"/>
              <a:pathLst>
                <a:path extrusionOk="0" h="1440" w="813">
                  <a:moveTo>
                    <a:pt x="813" y="0"/>
                  </a:moveTo>
                  <a:cubicBezTo>
                    <a:pt x="331" y="221"/>
                    <a:pt x="0" y="1039"/>
                    <a:pt x="435"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3" name="Google Shape;273;p22"/>
            <p:cNvSpPr/>
            <p:nvPr/>
          </p:nvSpPr>
          <p:spPr>
            <a:xfrm>
              <a:off x="10626725" y="9525"/>
              <a:ext cx="1539875" cy="555625"/>
            </a:xfrm>
            <a:custGeom>
              <a:rect b="b" l="l" r="r" t="t"/>
              <a:pathLst>
                <a:path extrusionOk="0" h="117" w="324">
                  <a:moveTo>
                    <a:pt x="324" y="117"/>
                  </a:moveTo>
                  <a:cubicBezTo>
                    <a:pt x="223" y="64"/>
                    <a:pt x="107" y="28"/>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4" name="Google Shape;274;p22"/>
            <p:cNvSpPr/>
            <p:nvPr/>
          </p:nvSpPr>
          <p:spPr>
            <a:xfrm>
              <a:off x="10247313" y="5013325"/>
              <a:ext cx="1919288" cy="1830388"/>
            </a:xfrm>
            <a:custGeom>
              <a:rect b="b" l="l" r="r" t="t"/>
              <a:pathLst>
                <a:path extrusionOk="0" h="385" w="404">
                  <a:moveTo>
                    <a:pt x="0" y="385"/>
                  </a:moveTo>
                  <a:cubicBezTo>
                    <a:pt x="146" y="272"/>
                    <a:pt x="285" y="142"/>
                    <a:pt x="404"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5" name="Google Shape;275;p22"/>
            <p:cNvSpPr/>
            <p:nvPr/>
          </p:nvSpPr>
          <p:spPr>
            <a:xfrm>
              <a:off x="1120775" y="0"/>
              <a:ext cx="3676650" cy="6843713"/>
            </a:xfrm>
            <a:custGeom>
              <a:rect b="b" l="l" r="r" t="t"/>
              <a:pathLst>
                <a:path extrusionOk="0" h="1440" w="774">
                  <a:moveTo>
                    <a:pt x="774" y="0"/>
                  </a:moveTo>
                  <a:cubicBezTo>
                    <a:pt x="312" y="240"/>
                    <a:pt x="0" y="1034"/>
                    <a:pt x="411" y="1440"/>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6" name="Google Shape;276;p22"/>
            <p:cNvSpPr/>
            <p:nvPr/>
          </p:nvSpPr>
          <p:spPr>
            <a:xfrm>
              <a:off x="11202988" y="9525"/>
              <a:ext cx="963613" cy="366713"/>
            </a:xfrm>
            <a:custGeom>
              <a:rect b="b" l="l" r="r" t="t"/>
              <a:pathLst>
                <a:path extrusionOk="0" h="77" w="203">
                  <a:moveTo>
                    <a:pt x="203" y="77"/>
                  </a:moveTo>
                  <a:cubicBezTo>
                    <a:pt x="138" y="46"/>
                    <a:pt x="68" y="21"/>
                    <a:pt x="0" y="0"/>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7" name="Google Shape;277;p22"/>
            <p:cNvSpPr/>
            <p:nvPr/>
          </p:nvSpPr>
          <p:spPr>
            <a:xfrm>
              <a:off x="10494963" y="5275263"/>
              <a:ext cx="1666875" cy="1577975"/>
            </a:xfrm>
            <a:custGeom>
              <a:rect b="b" l="l" r="r" t="t"/>
              <a:pathLst>
                <a:path extrusionOk="0" h="332" w="351">
                  <a:moveTo>
                    <a:pt x="0" y="332"/>
                  </a:moveTo>
                  <a:cubicBezTo>
                    <a:pt x="125" y="232"/>
                    <a:pt x="245" y="121"/>
                    <a:pt x="351" y="0"/>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8" name="Google Shape;278;p22"/>
            <p:cNvSpPr/>
            <p:nvPr/>
          </p:nvSpPr>
          <p:spPr>
            <a:xfrm>
              <a:off x="1001713" y="0"/>
              <a:ext cx="3621088" cy="6843713"/>
            </a:xfrm>
            <a:custGeom>
              <a:rect b="b" l="l" r="r" t="t"/>
              <a:pathLst>
                <a:path extrusionOk="0" h="1440" w="762">
                  <a:moveTo>
                    <a:pt x="762" y="0"/>
                  </a:moveTo>
                  <a:cubicBezTo>
                    <a:pt x="308" y="245"/>
                    <a:pt x="0" y="1033"/>
                    <a:pt x="403"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9" name="Google Shape;279;p22"/>
            <p:cNvSpPr/>
            <p:nvPr/>
          </p:nvSpPr>
          <p:spPr>
            <a:xfrm>
              <a:off x="11501438" y="9525"/>
              <a:ext cx="665163" cy="257175"/>
            </a:xfrm>
            <a:custGeom>
              <a:rect b="b" l="l" r="r" t="t"/>
              <a:pathLst>
                <a:path extrusionOk="0" h="54" w="140">
                  <a:moveTo>
                    <a:pt x="140" y="54"/>
                  </a:moveTo>
                  <a:cubicBezTo>
                    <a:pt x="95" y="34"/>
                    <a:pt x="48" y="16"/>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0" name="Google Shape;280;p22"/>
            <p:cNvSpPr/>
            <p:nvPr/>
          </p:nvSpPr>
          <p:spPr>
            <a:xfrm>
              <a:off x="10641013" y="5408613"/>
              <a:ext cx="1525588" cy="1435100"/>
            </a:xfrm>
            <a:custGeom>
              <a:rect b="b" l="l" r="r" t="t"/>
              <a:pathLst>
                <a:path extrusionOk="0" h="302" w="321">
                  <a:moveTo>
                    <a:pt x="0" y="302"/>
                  </a:moveTo>
                  <a:cubicBezTo>
                    <a:pt x="114" y="210"/>
                    <a:pt x="223" y="109"/>
                    <a:pt x="321"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1" name="Google Shape;281;p22"/>
            <p:cNvSpPr/>
            <p:nvPr/>
          </p:nvSpPr>
          <p:spPr>
            <a:xfrm>
              <a:off x="1001713" y="0"/>
              <a:ext cx="3244850" cy="6843713"/>
            </a:xfrm>
            <a:custGeom>
              <a:rect b="b" l="l" r="r" t="t"/>
              <a:pathLst>
                <a:path extrusionOk="0" h="1440" w="683">
                  <a:moveTo>
                    <a:pt x="683" y="0"/>
                  </a:moveTo>
                  <a:cubicBezTo>
                    <a:pt x="258" y="256"/>
                    <a:pt x="0" y="1041"/>
                    <a:pt x="355"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2" name="Google Shape;282;p22"/>
            <p:cNvSpPr/>
            <p:nvPr/>
          </p:nvSpPr>
          <p:spPr>
            <a:xfrm>
              <a:off x="10802938" y="5518150"/>
              <a:ext cx="1363663" cy="1325563"/>
            </a:xfrm>
            <a:custGeom>
              <a:rect b="b" l="l" r="r" t="t"/>
              <a:pathLst>
                <a:path extrusionOk="0" h="279" w="287">
                  <a:moveTo>
                    <a:pt x="0" y="279"/>
                  </a:moveTo>
                  <a:cubicBezTo>
                    <a:pt x="101" y="193"/>
                    <a:pt x="198" y="100"/>
                    <a:pt x="287"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3" name="Google Shape;283;p22"/>
            <p:cNvSpPr/>
            <p:nvPr/>
          </p:nvSpPr>
          <p:spPr>
            <a:xfrm>
              <a:off x="889000" y="0"/>
              <a:ext cx="3230563" cy="6843713"/>
            </a:xfrm>
            <a:custGeom>
              <a:rect b="b" l="l" r="r" t="t"/>
              <a:pathLst>
                <a:path extrusionOk="0" h="1440" w="680">
                  <a:moveTo>
                    <a:pt x="680" y="0"/>
                  </a:moveTo>
                  <a:cubicBezTo>
                    <a:pt x="257" y="265"/>
                    <a:pt x="0" y="1026"/>
                    <a:pt x="337"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4" name="Google Shape;284;p22"/>
            <p:cNvSpPr/>
            <p:nvPr/>
          </p:nvSpPr>
          <p:spPr>
            <a:xfrm>
              <a:off x="10979150" y="5694363"/>
              <a:ext cx="1187450" cy="1149350"/>
            </a:xfrm>
            <a:custGeom>
              <a:rect b="b" l="l" r="r" t="t"/>
              <a:pathLst>
                <a:path extrusionOk="0" h="242" w="250">
                  <a:moveTo>
                    <a:pt x="0" y="242"/>
                  </a:moveTo>
                  <a:cubicBezTo>
                    <a:pt x="88" y="166"/>
                    <a:pt x="172" y="85"/>
                    <a:pt x="25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5" name="Google Shape;285;p22"/>
            <p:cNvSpPr/>
            <p:nvPr/>
          </p:nvSpPr>
          <p:spPr>
            <a:xfrm>
              <a:off x="484188" y="0"/>
              <a:ext cx="3421063" cy="6843713"/>
            </a:xfrm>
            <a:custGeom>
              <a:rect b="b" l="l" r="r" t="t"/>
              <a:pathLst>
                <a:path extrusionOk="0" h="1440" w="720">
                  <a:moveTo>
                    <a:pt x="720" y="0"/>
                  </a:moveTo>
                  <a:cubicBezTo>
                    <a:pt x="316" y="282"/>
                    <a:pt x="0" y="1018"/>
                    <a:pt x="362"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6" name="Google Shape;286;p22"/>
            <p:cNvSpPr/>
            <p:nvPr/>
          </p:nvSpPr>
          <p:spPr>
            <a:xfrm>
              <a:off x="11287125" y="6049963"/>
              <a:ext cx="879475" cy="793750"/>
            </a:xfrm>
            <a:custGeom>
              <a:rect b="b" l="l" r="r" t="t"/>
              <a:pathLst>
                <a:path extrusionOk="0" h="167" w="185">
                  <a:moveTo>
                    <a:pt x="0" y="167"/>
                  </a:moveTo>
                  <a:cubicBezTo>
                    <a:pt x="63" y="114"/>
                    <a:pt x="125" y="58"/>
                    <a:pt x="185"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7" name="Google Shape;287;p22"/>
            <p:cNvSpPr/>
            <p:nvPr/>
          </p:nvSpPr>
          <p:spPr>
            <a:xfrm>
              <a:off x="598488" y="0"/>
              <a:ext cx="2717800" cy="6843713"/>
            </a:xfrm>
            <a:custGeom>
              <a:rect b="b" l="l" r="r" t="t"/>
              <a:pathLst>
                <a:path extrusionOk="0" h="1440" w="572">
                  <a:moveTo>
                    <a:pt x="572" y="0"/>
                  </a:moveTo>
                  <a:cubicBezTo>
                    <a:pt x="213" y="320"/>
                    <a:pt x="0" y="979"/>
                    <a:pt x="164" y="1440"/>
                  </a:cubicBezTo>
                </a:path>
              </a:pathLst>
            </a:custGeom>
            <a:noFill/>
            <a:ln cap="flat" cmpd="sng" w="12700">
              <a:solidFill>
                <a:schemeClr val="dk1">
                  <a:alpha val="20000"/>
                </a:schemeClr>
              </a:solidFill>
              <a:prstDash val="dashDot"/>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8" name="Google Shape;288;p22"/>
            <p:cNvSpPr/>
            <p:nvPr/>
          </p:nvSpPr>
          <p:spPr>
            <a:xfrm>
              <a:off x="261938" y="0"/>
              <a:ext cx="2944813" cy="6843713"/>
            </a:xfrm>
            <a:custGeom>
              <a:rect b="b" l="l" r="r" t="t"/>
              <a:pathLst>
                <a:path extrusionOk="0" h="1440" w="620">
                  <a:moveTo>
                    <a:pt x="620" y="0"/>
                  </a:moveTo>
                  <a:cubicBezTo>
                    <a:pt x="248" y="325"/>
                    <a:pt x="0" y="960"/>
                    <a:pt x="186" y="1440"/>
                  </a:cubicBezTo>
                </a:path>
              </a:pathLst>
            </a:custGeom>
            <a:noFill/>
            <a:ln cap="flat" cmpd="sng" w="9525">
              <a:solidFill>
                <a:schemeClr val="dk1">
                  <a:alpha val="20000"/>
                </a:schemeClr>
              </a:solidFill>
              <a:prstDash val="lgDash"/>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9" name="Google Shape;289;p22"/>
            <p:cNvSpPr/>
            <p:nvPr/>
          </p:nvSpPr>
          <p:spPr>
            <a:xfrm>
              <a:off x="-417513" y="0"/>
              <a:ext cx="2403475" cy="6843713"/>
            </a:xfrm>
            <a:custGeom>
              <a:rect b="b" l="l" r="r" t="t"/>
              <a:pathLst>
                <a:path extrusionOk="0" h="1440" w="506">
                  <a:moveTo>
                    <a:pt x="506" y="0"/>
                  </a:moveTo>
                  <a:cubicBezTo>
                    <a:pt x="109" y="356"/>
                    <a:pt x="0" y="943"/>
                    <a:pt x="171"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0" name="Google Shape;290;p22"/>
            <p:cNvSpPr/>
            <p:nvPr/>
          </p:nvSpPr>
          <p:spPr>
            <a:xfrm>
              <a:off x="14288" y="9525"/>
              <a:ext cx="1771650" cy="3198813"/>
            </a:xfrm>
            <a:custGeom>
              <a:rect b="b" l="l" r="r" t="t"/>
              <a:pathLst>
                <a:path extrusionOk="0" h="673" w="373">
                  <a:moveTo>
                    <a:pt x="373" y="0"/>
                  </a:moveTo>
                  <a:cubicBezTo>
                    <a:pt x="175" y="183"/>
                    <a:pt x="51" y="409"/>
                    <a:pt x="0" y="673"/>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1" name="Google Shape;291;p22"/>
            <p:cNvSpPr/>
            <p:nvPr/>
          </p:nvSpPr>
          <p:spPr>
            <a:xfrm>
              <a:off x="4763" y="6016625"/>
              <a:ext cx="214313" cy="827088"/>
            </a:xfrm>
            <a:custGeom>
              <a:rect b="b" l="l" r="r" t="t"/>
              <a:pathLst>
                <a:path extrusionOk="0" h="174" w="45">
                  <a:moveTo>
                    <a:pt x="0" y="0"/>
                  </a:moveTo>
                  <a:cubicBezTo>
                    <a:pt x="11" y="59"/>
                    <a:pt x="26" y="118"/>
                    <a:pt x="45" y="174"/>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2" name="Google Shape;292;p22"/>
            <p:cNvSpPr/>
            <p:nvPr/>
          </p:nvSpPr>
          <p:spPr>
            <a:xfrm>
              <a:off x="14288" y="0"/>
              <a:ext cx="1562100" cy="2228850"/>
            </a:xfrm>
            <a:custGeom>
              <a:rect b="b" l="l" r="r" t="t"/>
              <a:pathLst>
                <a:path extrusionOk="0" h="469" w="329">
                  <a:moveTo>
                    <a:pt x="329" y="0"/>
                  </a:moveTo>
                  <a:cubicBezTo>
                    <a:pt x="189" y="133"/>
                    <a:pt x="69" y="288"/>
                    <a:pt x="0" y="469"/>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93" name="Google Shape;293;p22"/>
          <p:cNvGrpSpPr/>
          <p:nvPr/>
        </p:nvGrpSpPr>
        <p:grpSpPr>
          <a:xfrm>
            <a:off x="800144" y="1699589"/>
            <a:ext cx="3674476" cy="3470421"/>
            <a:chOff x="697883" y="1816768"/>
            <a:chExt cx="3674476" cy="3470421"/>
          </a:xfrm>
        </p:grpSpPr>
        <p:sp>
          <p:nvSpPr>
            <p:cNvPr id="294" name="Google Shape;294;p22"/>
            <p:cNvSpPr/>
            <p:nvPr/>
          </p:nvSpPr>
          <p:spPr>
            <a:xfrm>
              <a:off x="697883" y="1816768"/>
              <a:ext cx="3674476" cy="50292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5" name="Google Shape;295;p22"/>
            <p:cNvSpPr/>
            <p:nvPr/>
          </p:nvSpPr>
          <p:spPr>
            <a:xfrm rot="10800000">
              <a:off x="2380224" y="5014786"/>
              <a:ext cx="315988" cy="272403"/>
            </a:xfrm>
            <a:prstGeom prst="triangl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6" name="Google Shape;296;p22"/>
            <p:cNvSpPr/>
            <p:nvPr/>
          </p:nvSpPr>
          <p:spPr>
            <a:xfrm>
              <a:off x="704075" y="2392840"/>
              <a:ext cx="3668284" cy="2624327"/>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97" name="Google Shape;297;p22"/>
          <p:cNvSpPr txBox="1"/>
          <p:nvPr>
            <p:ph type="title"/>
          </p:nvPr>
        </p:nvSpPr>
        <p:spPr>
          <a:xfrm>
            <a:off x="888632" y="2349925"/>
            <a:ext cx="3501196" cy="2456441"/>
          </a:xfrm>
          <a:prstGeom prst="rect">
            <a:avLst/>
          </a:prstGeom>
          <a:noFill/>
          <a:ln>
            <a:noFill/>
          </a:ln>
        </p:spPr>
        <p:txBody>
          <a:bodyPr anchorCtr="0" anchor="ctr" bIns="228600" lIns="228600" spcFirstLastPara="1" rIns="228600" wrap="square" tIns="228600">
            <a:normAutofit/>
          </a:bodyPr>
          <a:lstStyle>
            <a:lvl1pPr lvl="0" algn="ctr">
              <a:lnSpc>
                <a:spcPct val="85000"/>
              </a:lnSpc>
              <a:spcBef>
                <a:spcPts val="0"/>
              </a:spcBef>
              <a:spcAft>
                <a:spcPts val="0"/>
              </a:spcAft>
              <a:buClr>
                <a:srgbClr val="FFFEFF"/>
              </a:buClr>
              <a:buSzPts val="4000"/>
              <a:buFont typeface="Calibri"/>
              <a:buNone/>
              <a:defRPr>
                <a:solidFill>
                  <a:srgbClr val="FFFE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8" name="Google Shape;298;p22"/>
          <p:cNvSpPr txBox="1"/>
          <p:nvPr>
            <p:ph idx="1" type="body"/>
          </p:nvPr>
        </p:nvSpPr>
        <p:spPr>
          <a:xfrm rot="5400000">
            <a:off x="5618955" y="285746"/>
            <a:ext cx="5257090" cy="6275035"/>
          </a:xfrm>
          <a:prstGeom prst="rect">
            <a:avLst/>
          </a:prstGeom>
          <a:noFill/>
          <a:ln>
            <a:noFill/>
          </a:ln>
        </p:spPr>
        <p:txBody>
          <a:bodyPr anchorCtr="0" anchor="t" bIns="45700" lIns="91425" spcFirstLastPara="1" rIns="91425" wrap="square" tIns="45700">
            <a:normAutofit/>
          </a:bodyPr>
          <a:lstStyle>
            <a:lvl1pPr indent="-354330" lvl="0" marL="457200" algn="l">
              <a:lnSpc>
                <a:spcPct val="120000"/>
              </a:lnSpc>
              <a:spcBef>
                <a:spcPts val="1000"/>
              </a:spcBef>
              <a:spcAft>
                <a:spcPts val="0"/>
              </a:spcAft>
              <a:buSzPts val="1980"/>
              <a:buChar char="▪"/>
              <a:defRPr/>
            </a:lvl1pPr>
            <a:lvl2pPr indent="-354330" lvl="1" marL="914400" algn="l">
              <a:lnSpc>
                <a:spcPct val="120000"/>
              </a:lnSpc>
              <a:spcBef>
                <a:spcPts val="500"/>
              </a:spcBef>
              <a:spcAft>
                <a:spcPts val="0"/>
              </a:spcAft>
              <a:buSzPts val="1980"/>
              <a:buChar char="▪"/>
              <a:defRPr/>
            </a:lvl2pPr>
            <a:lvl3pPr indent="-354330" lvl="2" marL="1371600" algn="l">
              <a:lnSpc>
                <a:spcPct val="120000"/>
              </a:lnSpc>
              <a:spcBef>
                <a:spcPts val="500"/>
              </a:spcBef>
              <a:spcAft>
                <a:spcPts val="0"/>
              </a:spcAft>
              <a:buSzPts val="1980"/>
              <a:buChar char="▪"/>
              <a:defRPr/>
            </a:lvl3pPr>
            <a:lvl4pPr indent="-354330" lvl="3" marL="1828800" algn="l">
              <a:lnSpc>
                <a:spcPct val="120000"/>
              </a:lnSpc>
              <a:spcBef>
                <a:spcPts val="500"/>
              </a:spcBef>
              <a:spcAft>
                <a:spcPts val="0"/>
              </a:spcAft>
              <a:buSzPts val="1980"/>
              <a:buChar char="▪"/>
              <a:defRPr/>
            </a:lvl4pPr>
            <a:lvl5pPr indent="-354329" lvl="4" marL="2286000" algn="l">
              <a:lnSpc>
                <a:spcPct val="120000"/>
              </a:lnSpc>
              <a:spcBef>
                <a:spcPts val="500"/>
              </a:spcBef>
              <a:spcAft>
                <a:spcPts val="0"/>
              </a:spcAft>
              <a:buSzPts val="1980"/>
              <a:buChar char="▪"/>
              <a:defRPr/>
            </a:lvl5pPr>
            <a:lvl6pPr indent="-354329" lvl="5" marL="2743200" algn="l">
              <a:lnSpc>
                <a:spcPct val="120000"/>
              </a:lnSpc>
              <a:spcBef>
                <a:spcPts val="500"/>
              </a:spcBef>
              <a:spcAft>
                <a:spcPts val="0"/>
              </a:spcAft>
              <a:buSzPts val="1980"/>
              <a:buChar char="▪"/>
              <a:defRPr/>
            </a:lvl6pPr>
            <a:lvl7pPr indent="-354329" lvl="6" marL="3200400" algn="l">
              <a:lnSpc>
                <a:spcPct val="120000"/>
              </a:lnSpc>
              <a:spcBef>
                <a:spcPts val="500"/>
              </a:spcBef>
              <a:spcAft>
                <a:spcPts val="0"/>
              </a:spcAft>
              <a:buSzPts val="1980"/>
              <a:buChar char="▪"/>
              <a:defRPr/>
            </a:lvl7pPr>
            <a:lvl8pPr indent="-354329" lvl="7" marL="3657600" algn="l">
              <a:lnSpc>
                <a:spcPct val="120000"/>
              </a:lnSpc>
              <a:spcBef>
                <a:spcPts val="500"/>
              </a:spcBef>
              <a:spcAft>
                <a:spcPts val="0"/>
              </a:spcAft>
              <a:buSzPts val="1980"/>
              <a:buChar char="▪"/>
              <a:defRPr/>
            </a:lvl8pPr>
            <a:lvl9pPr indent="-354329" lvl="8" marL="4114800" algn="l">
              <a:lnSpc>
                <a:spcPct val="120000"/>
              </a:lnSpc>
              <a:spcBef>
                <a:spcPts val="500"/>
              </a:spcBef>
              <a:spcAft>
                <a:spcPts val="0"/>
              </a:spcAft>
              <a:buSzPts val="1980"/>
              <a:buChar char="▪"/>
              <a:defRPr/>
            </a:lvl9pPr>
          </a:lstStyle>
          <a:p/>
        </p:txBody>
      </p:sp>
      <p:sp>
        <p:nvSpPr>
          <p:cNvPr id="299" name="Google Shape;299;p22"/>
          <p:cNvSpPr txBox="1"/>
          <p:nvPr>
            <p:ph idx="10" type="dt"/>
          </p:nvPr>
        </p:nvSpPr>
        <p:spPr>
          <a:xfrm>
            <a:off x="804672" y="320040"/>
            <a:ext cx="3657600" cy="3200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0" name="Google Shape;300;p22"/>
          <p:cNvSpPr txBox="1"/>
          <p:nvPr>
            <p:ph idx="11" type="ftr"/>
          </p:nvPr>
        </p:nvSpPr>
        <p:spPr>
          <a:xfrm>
            <a:off x="804672" y="6227064"/>
            <a:ext cx="10588752" cy="32004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1" name="Google Shape;301;p22"/>
          <p:cNvSpPr txBox="1"/>
          <p:nvPr>
            <p:ph idx="12" type="sldNum"/>
          </p:nvPr>
        </p:nvSpPr>
        <p:spPr>
          <a:xfrm>
            <a:off x="10469880" y="320040"/>
            <a:ext cx="914400" cy="32004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olo e testo verticale" type="vertTitleAndTx">
  <p:cSld name="VERTICAL_TITLE_AND_VERTICAL_TEXT">
    <p:spTree>
      <p:nvGrpSpPr>
        <p:cNvPr id="302" name="Shape 302"/>
        <p:cNvGrpSpPr/>
        <p:nvPr/>
      </p:nvGrpSpPr>
      <p:grpSpPr>
        <a:xfrm>
          <a:off x="0" y="0"/>
          <a:ext cx="0" cy="0"/>
          <a:chOff x="0" y="0"/>
          <a:chExt cx="0" cy="0"/>
        </a:xfrm>
      </p:grpSpPr>
      <p:grpSp>
        <p:nvGrpSpPr>
          <p:cNvPr id="303" name="Google Shape;303;p23"/>
          <p:cNvGrpSpPr/>
          <p:nvPr/>
        </p:nvGrpSpPr>
        <p:grpSpPr>
          <a:xfrm flipH="1">
            <a:off x="-1" y="0"/>
            <a:ext cx="12584114" cy="6853238"/>
            <a:chOff x="-417513" y="0"/>
            <a:chExt cx="12584114" cy="6853238"/>
          </a:xfrm>
        </p:grpSpPr>
        <p:sp>
          <p:nvSpPr>
            <p:cNvPr id="304" name="Google Shape;304;p23"/>
            <p:cNvSpPr/>
            <p:nvPr/>
          </p:nvSpPr>
          <p:spPr>
            <a:xfrm>
              <a:off x="1306513" y="0"/>
              <a:ext cx="3862388" cy="6843713"/>
            </a:xfrm>
            <a:custGeom>
              <a:rect b="b" l="l" r="r" t="t"/>
              <a:pathLst>
                <a:path extrusionOk="0" h="1440" w="813">
                  <a:moveTo>
                    <a:pt x="813" y="0"/>
                  </a:moveTo>
                  <a:cubicBezTo>
                    <a:pt x="331" y="221"/>
                    <a:pt x="0" y="1039"/>
                    <a:pt x="435"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5" name="Google Shape;305;p23"/>
            <p:cNvSpPr/>
            <p:nvPr/>
          </p:nvSpPr>
          <p:spPr>
            <a:xfrm>
              <a:off x="10626725" y="9525"/>
              <a:ext cx="1539875" cy="555625"/>
            </a:xfrm>
            <a:custGeom>
              <a:rect b="b" l="l" r="r" t="t"/>
              <a:pathLst>
                <a:path extrusionOk="0" h="117" w="324">
                  <a:moveTo>
                    <a:pt x="324" y="117"/>
                  </a:moveTo>
                  <a:cubicBezTo>
                    <a:pt x="223" y="64"/>
                    <a:pt x="107" y="28"/>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6" name="Google Shape;306;p23"/>
            <p:cNvSpPr/>
            <p:nvPr/>
          </p:nvSpPr>
          <p:spPr>
            <a:xfrm>
              <a:off x="10247313" y="5013325"/>
              <a:ext cx="1919288" cy="1830388"/>
            </a:xfrm>
            <a:custGeom>
              <a:rect b="b" l="l" r="r" t="t"/>
              <a:pathLst>
                <a:path extrusionOk="0" h="385" w="404">
                  <a:moveTo>
                    <a:pt x="0" y="385"/>
                  </a:moveTo>
                  <a:cubicBezTo>
                    <a:pt x="146" y="272"/>
                    <a:pt x="285" y="142"/>
                    <a:pt x="404"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7" name="Google Shape;307;p23"/>
            <p:cNvSpPr/>
            <p:nvPr/>
          </p:nvSpPr>
          <p:spPr>
            <a:xfrm>
              <a:off x="1120775" y="0"/>
              <a:ext cx="3676650" cy="6843713"/>
            </a:xfrm>
            <a:custGeom>
              <a:rect b="b" l="l" r="r" t="t"/>
              <a:pathLst>
                <a:path extrusionOk="0" h="1440" w="774">
                  <a:moveTo>
                    <a:pt x="774" y="0"/>
                  </a:moveTo>
                  <a:cubicBezTo>
                    <a:pt x="312" y="240"/>
                    <a:pt x="0" y="1034"/>
                    <a:pt x="411" y="1440"/>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8" name="Google Shape;308;p23"/>
            <p:cNvSpPr/>
            <p:nvPr/>
          </p:nvSpPr>
          <p:spPr>
            <a:xfrm>
              <a:off x="11202988" y="9525"/>
              <a:ext cx="963613" cy="366713"/>
            </a:xfrm>
            <a:custGeom>
              <a:rect b="b" l="l" r="r" t="t"/>
              <a:pathLst>
                <a:path extrusionOk="0" h="77" w="203">
                  <a:moveTo>
                    <a:pt x="203" y="77"/>
                  </a:moveTo>
                  <a:cubicBezTo>
                    <a:pt x="138" y="46"/>
                    <a:pt x="68" y="21"/>
                    <a:pt x="0" y="0"/>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9" name="Google Shape;309;p23"/>
            <p:cNvSpPr/>
            <p:nvPr/>
          </p:nvSpPr>
          <p:spPr>
            <a:xfrm>
              <a:off x="10494963" y="5275263"/>
              <a:ext cx="1666875" cy="1577975"/>
            </a:xfrm>
            <a:custGeom>
              <a:rect b="b" l="l" r="r" t="t"/>
              <a:pathLst>
                <a:path extrusionOk="0" h="332" w="351">
                  <a:moveTo>
                    <a:pt x="0" y="332"/>
                  </a:moveTo>
                  <a:cubicBezTo>
                    <a:pt x="125" y="232"/>
                    <a:pt x="245" y="121"/>
                    <a:pt x="351" y="0"/>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0" name="Google Shape;310;p23"/>
            <p:cNvSpPr/>
            <p:nvPr/>
          </p:nvSpPr>
          <p:spPr>
            <a:xfrm>
              <a:off x="1001713" y="0"/>
              <a:ext cx="3621088" cy="6843713"/>
            </a:xfrm>
            <a:custGeom>
              <a:rect b="b" l="l" r="r" t="t"/>
              <a:pathLst>
                <a:path extrusionOk="0" h="1440" w="762">
                  <a:moveTo>
                    <a:pt x="762" y="0"/>
                  </a:moveTo>
                  <a:cubicBezTo>
                    <a:pt x="308" y="245"/>
                    <a:pt x="0" y="1033"/>
                    <a:pt x="403"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1" name="Google Shape;311;p23"/>
            <p:cNvSpPr/>
            <p:nvPr/>
          </p:nvSpPr>
          <p:spPr>
            <a:xfrm>
              <a:off x="11501438" y="9525"/>
              <a:ext cx="665163" cy="257175"/>
            </a:xfrm>
            <a:custGeom>
              <a:rect b="b" l="l" r="r" t="t"/>
              <a:pathLst>
                <a:path extrusionOk="0" h="54" w="140">
                  <a:moveTo>
                    <a:pt x="140" y="54"/>
                  </a:moveTo>
                  <a:cubicBezTo>
                    <a:pt x="95" y="34"/>
                    <a:pt x="48" y="16"/>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2" name="Google Shape;312;p23"/>
            <p:cNvSpPr/>
            <p:nvPr/>
          </p:nvSpPr>
          <p:spPr>
            <a:xfrm>
              <a:off x="10641013" y="5408613"/>
              <a:ext cx="1525588" cy="1435100"/>
            </a:xfrm>
            <a:custGeom>
              <a:rect b="b" l="l" r="r" t="t"/>
              <a:pathLst>
                <a:path extrusionOk="0" h="302" w="321">
                  <a:moveTo>
                    <a:pt x="0" y="302"/>
                  </a:moveTo>
                  <a:cubicBezTo>
                    <a:pt x="114" y="210"/>
                    <a:pt x="223" y="109"/>
                    <a:pt x="321"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3" name="Google Shape;313;p23"/>
            <p:cNvSpPr/>
            <p:nvPr/>
          </p:nvSpPr>
          <p:spPr>
            <a:xfrm>
              <a:off x="1001713" y="0"/>
              <a:ext cx="3244850" cy="6843713"/>
            </a:xfrm>
            <a:custGeom>
              <a:rect b="b" l="l" r="r" t="t"/>
              <a:pathLst>
                <a:path extrusionOk="0" h="1440" w="683">
                  <a:moveTo>
                    <a:pt x="683" y="0"/>
                  </a:moveTo>
                  <a:cubicBezTo>
                    <a:pt x="258" y="256"/>
                    <a:pt x="0" y="1041"/>
                    <a:pt x="355"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4" name="Google Shape;314;p23"/>
            <p:cNvSpPr/>
            <p:nvPr/>
          </p:nvSpPr>
          <p:spPr>
            <a:xfrm>
              <a:off x="10802938" y="5518150"/>
              <a:ext cx="1363663" cy="1325563"/>
            </a:xfrm>
            <a:custGeom>
              <a:rect b="b" l="l" r="r" t="t"/>
              <a:pathLst>
                <a:path extrusionOk="0" h="279" w="287">
                  <a:moveTo>
                    <a:pt x="0" y="279"/>
                  </a:moveTo>
                  <a:cubicBezTo>
                    <a:pt x="101" y="193"/>
                    <a:pt x="198" y="100"/>
                    <a:pt x="287"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5" name="Google Shape;315;p23"/>
            <p:cNvSpPr/>
            <p:nvPr/>
          </p:nvSpPr>
          <p:spPr>
            <a:xfrm>
              <a:off x="889000" y="0"/>
              <a:ext cx="3230563" cy="6843713"/>
            </a:xfrm>
            <a:custGeom>
              <a:rect b="b" l="l" r="r" t="t"/>
              <a:pathLst>
                <a:path extrusionOk="0" h="1440" w="680">
                  <a:moveTo>
                    <a:pt x="680" y="0"/>
                  </a:moveTo>
                  <a:cubicBezTo>
                    <a:pt x="257" y="265"/>
                    <a:pt x="0" y="1026"/>
                    <a:pt x="337"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6" name="Google Shape;316;p23"/>
            <p:cNvSpPr/>
            <p:nvPr/>
          </p:nvSpPr>
          <p:spPr>
            <a:xfrm>
              <a:off x="10979150" y="5694363"/>
              <a:ext cx="1187450" cy="1149350"/>
            </a:xfrm>
            <a:custGeom>
              <a:rect b="b" l="l" r="r" t="t"/>
              <a:pathLst>
                <a:path extrusionOk="0" h="242" w="250">
                  <a:moveTo>
                    <a:pt x="0" y="242"/>
                  </a:moveTo>
                  <a:cubicBezTo>
                    <a:pt x="88" y="166"/>
                    <a:pt x="172" y="85"/>
                    <a:pt x="25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7" name="Google Shape;317;p23"/>
            <p:cNvSpPr/>
            <p:nvPr/>
          </p:nvSpPr>
          <p:spPr>
            <a:xfrm>
              <a:off x="484188" y="0"/>
              <a:ext cx="3421063" cy="6843713"/>
            </a:xfrm>
            <a:custGeom>
              <a:rect b="b" l="l" r="r" t="t"/>
              <a:pathLst>
                <a:path extrusionOk="0" h="1440" w="720">
                  <a:moveTo>
                    <a:pt x="720" y="0"/>
                  </a:moveTo>
                  <a:cubicBezTo>
                    <a:pt x="316" y="282"/>
                    <a:pt x="0" y="1018"/>
                    <a:pt x="362"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8" name="Google Shape;318;p23"/>
            <p:cNvSpPr/>
            <p:nvPr/>
          </p:nvSpPr>
          <p:spPr>
            <a:xfrm>
              <a:off x="11287125" y="6049963"/>
              <a:ext cx="879475" cy="793750"/>
            </a:xfrm>
            <a:custGeom>
              <a:rect b="b" l="l" r="r" t="t"/>
              <a:pathLst>
                <a:path extrusionOk="0" h="167" w="185">
                  <a:moveTo>
                    <a:pt x="0" y="167"/>
                  </a:moveTo>
                  <a:cubicBezTo>
                    <a:pt x="63" y="114"/>
                    <a:pt x="125" y="58"/>
                    <a:pt x="185"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9" name="Google Shape;319;p23"/>
            <p:cNvSpPr/>
            <p:nvPr/>
          </p:nvSpPr>
          <p:spPr>
            <a:xfrm>
              <a:off x="598488" y="0"/>
              <a:ext cx="2717800" cy="6843713"/>
            </a:xfrm>
            <a:custGeom>
              <a:rect b="b" l="l" r="r" t="t"/>
              <a:pathLst>
                <a:path extrusionOk="0" h="1440" w="572">
                  <a:moveTo>
                    <a:pt x="572" y="0"/>
                  </a:moveTo>
                  <a:cubicBezTo>
                    <a:pt x="213" y="320"/>
                    <a:pt x="0" y="979"/>
                    <a:pt x="164" y="1440"/>
                  </a:cubicBezTo>
                </a:path>
              </a:pathLst>
            </a:custGeom>
            <a:noFill/>
            <a:ln cap="flat" cmpd="sng" w="12700">
              <a:solidFill>
                <a:schemeClr val="dk1">
                  <a:alpha val="20000"/>
                </a:schemeClr>
              </a:solidFill>
              <a:prstDash val="dashDot"/>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0" name="Google Shape;320;p23"/>
            <p:cNvSpPr/>
            <p:nvPr/>
          </p:nvSpPr>
          <p:spPr>
            <a:xfrm>
              <a:off x="261938" y="0"/>
              <a:ext cx="2944813" cy="6843713"/>
            </a:xfrm>
            <a:custGeom>
              <a:rect b="b" l="l" r="r" t="t"/>
              <a:pathLst>
                <a:path extrusionOk="0" h="1440" w="620">
                  <a:moveTo>
                    <a:pt x="620" y="0"/>
                  </a:moveTo>
                  <a:cubicBezTo>
                    <a:pt x="248" y="325"/>
                    <a:pt x="0" y="960"/>
                    <a:pt x="186" y="1440"/>
                  </a:cubicBezTo>
                </a:path>
              </a:pathLst>
            </a:custGeom>
            <a:noFill/>
            <a:ln cap="flat" cmpd="sng" w="9525">
              <a:solidFill>
                <a:schemeClr val="dk1">
                  <a:alpha val="20000"/>
                </a:schemeClr>
              </a:solidFill>
              <a:prstDash val="lgDash"/>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1" name="Google Shape;321;p23"/>
            <p:cNvSpPr/>
            <p:nvPr/>
          </p:nvSpPr>
          <p:spPr>
            <a:xfrm>
              <a:off x="-417513" y="0"/>
              <a:ext cx="2403475" cy="6843713"/>
            </a:xfrm>
            <a:custGeom>
              <a:rect b="b" l="l" r="r" t="t"/>
              <a:pathLst>
                <a:path extrusionOk="0" h="1440" w="506">
                  <a:moveTo>
                    <a:pt x="506" y="0"/>
                  </a:moveTo>
                  <a:cubicBezTo>
                    <a:pt x="109" y="356"/>
                    <a:pt x="0" y="943"/>
                    <a:pt x="171"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2" name="Google Shape;322;p23"/>
            <p:cNvSpPr/>
            <p:nvPr/>
          </p:nvSpPr>
          <p:spPr>
            <a:xfrm>
              <a:off x="14288" y="9525"/>
              <a:ext cx="1771650" cy="3198813"/>
            </a:xfrm>
            <a:custGeom>
              <a:rect b="b" l="l" r="r" t="t"/>
              <a:pathLst>
                <a:path extrusionOk="0" h="673" w="373">
                  <a:moveTo>
                    <a:pt x="373" y="0"/>
                  </a:moveTo>
                  <a:cubicBezTo>
                    <a:pt x="175" y="183"/>
                    <a:pt x="51" y="409"/>
                    <a:pt x="0" y="673"/>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3" name="Google Shape;323;p23"/>
            <p:cNvSpPr/>
            <p:nvPr/>
          </p:nvSpPr>
          <p:spPr>
            <a:xfrm>
              <a:off x="4763" y="6016625"/>
              <a:ext cx="214313" cy="827088"/>
            </a:xfrm>
            <a:custGeom>
              <a:rect b="b" l="l" r="r" t="t"/>
              <a:pathLst>
                <a:path extrusionOk="0" h="174" w="45">
                  <a:moveTo>
                    <a:pt x="0" y="0"/>
                  </a:moveTo>
                  <a:cubicBezTo>
                    <a:pt x="11" y="59"/>
                    <a:pt x="26" y="118"/>
                    <a:pt x="45" y="174"/>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4" name="Google Shape;324;p23"/>
            <p:cNvSpPr/>
            <p:nvPr/>
          </p:nvSpPr>
          <p:spPr>
            <a:xfrm>
              <a:off x="14288" y="0"/>
              <a:ext cx="1562100" cy="2228850"/>
            </a:xfrm>
            <a:custGeom>
              <a:rect b="b" l="l" r="r" t="t"/>
              <a:pathLst>
                <a:path extrusionOk="0" h="469" w="329">
                  <a:moveTo>
                    <a:pt x="329" y="0"/>
                  </a:moveTo>
                  <a:cubicBezTo>
                    <a:pt x="189" y="133"/>
                    <a:pt x="69" y="288"/>
                    <a:pt x="0" y="469"/>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25" name="Google Shape;325;p23"/>
          <p:cNvGrpSpPr/>
          <p:nvPr/>
        </p:nvGrpSpPr>
        <p:grpSpPr>
          <a:xfrm>
            <a:off x="7718948" y="1699589"/>
            <a:ext cx="3674476" cy="3470421"/>
            <a:chOff x="697883" y="1816768"/>
            <a:chExt cx="3674476" cy="3470421"/>
          </a:xfrm>
        </p:grpSpPr>
        <p:sp>
          <p:nvSpPr>
            <p:cNvPr id="326" name="Google Shape;326;p23"/>
            <p:cNvSpPr/>
            <p:nvPr/>
          </p:nvSpPr>
          <p:spPr>
            <a:xfrm>
              <a:off x="697883" y="1816768"/>
              <a:ext cx="3674476" cy="50292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7" name="Google Shape;327;p23"/>
            <p:cNvSpPr/>
            <p:nvPr/>
          </p:nvSpPr>
          <p:spPr>
            <a:xfrm rot="10800000">
              <a:off x="2380224" y="5014786"/>
              <a:ext cx="315988" cy="272403"/>
            </a:xfrm>
            <a:prstGeom prst="triangl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8" name="Google Shape;328;p23"/>
            <p:cNvSpPr/>
            <p:nvPr/>
          </p:nvSpPr>
          <p:spPr>
            <a:xfrm>
              <a:off x="704075" y="2392840"/>
              <a:ext cx="3668284" cy="2624327"/>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29" name="Google Shape;329;p23"/>
          <p:cNvSpPr txBox="1"/>
          <p:nvPr>
            <p:ph type="title"/>
          </p:nvPr>
        </p:nvSpPr>
        <p:spPr>
          <a:xfrm rot="5400000">
            <a:off x="8329814" y="1827548"/>
            <a:ext cx="2456442" cy="3501195"/>
          </a:xfrm>
          <a:prstGeom prst="rect">
            <a:avLst/>
          </a:prstGeom>
          <a:noFill/>
          <a:ln>
            <a:noFill/>
          </a:ln>
        </p:spPr>
        <p:txBody>
          <a:bodyPr anchorCtr="0" anchor="ctr" bIns="228600" lIns="228600" spcFirstLastPara="1" rIns="228600" wrap="square" tIns="228600">
            <a:normAutofit/>
          </a:bodyPr>
          <a:lstStyle>
            <a:lvl1pPr lvl="0" algn="l">
              <a:lnSpc>
                <a:spcPct val="80000"/>
              </a:lnSpc>
              <a:spcBef>
                <a:spcPts val="0"/>
              </a:spcBef>
              <a:spcAft>
                <a:spcPts val="0"/>
              </a:spcAft>
              <a:buClr>
                <a:srgbClr val="FFFEFF"/>
              </a:buClr>
              <a:buSzPts val="4000"/>
              <a:buFont typeface="Calibri"/>
              <a:buNone/>
              <a:defRPr>
                <a:solidFill>
                  <a:srgbClr val="FFFE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0" name="Google Shape;330;p23"/>
          <p:cNvSpPr txBox="1"/>
          <p:nvPr>
            <p:ph idx="1" type="body"/>
          </p:nvPr>
        </p:nvSpPr>
        <p:spPr>
          <a:xfrm rot="5400000">
            <a:off x="1308406" y="292784"/>
            <a:ext cx="5257303" cy="6268622"/>
          </a:xfrm>
          <a:prstGeom prst="rect">
            <a:avLst/>
          </a:prstGeom>
          <a:noFill/>
          <a:ln>
            <a:noFill/>
          </a:ln>
        </p:spPr>
        <p:txBody>
          <a:bodyPr anchorCtr="0" anchor="t" bIns="45700" lIns="91425" spcFirstLastPara="1" rIns="91425" wrap="square" tIns="45700">
            <a:normAutofit/>
          </a:bodyPr>
          <a:lstStyle>
            <a:lvl1pPr indent="-354330" lvl="0" marL="457200" algn="l">
              <a:lnSpc>
                <a:spcPct val="120000"/>
              </a:lnSpc>
              <a:spcBef>
                <a:spcPts val="1000"/>
              </a:spcBef>
              <a:spcAft>
                <a:spcPts val="0"/>
              </a:spcAft>
              <a:buSzPts val="1980"/>
              <a:buChar char="▪"/>
              <a:defRPr/>
            </a:lvl1pPr>
            <a:lvl2pPr indent="-354330" lvl="1" marL="914400" algn="l">
              <a:lnSpc>
                <a:spcPct val="120000"/>
              </a:lnSpc>
              <a:spcBef>
                <a:spcPts val="500"/>
              </a:spcBef>
              <a:spcAft>
                <a:spcPts val="0"/>
              </a:spcAft>
              <a:buSzPts val="1980"/>
              <a:buChar char="▪"/>
              <a:defRPr/>
            </a:lvl2pPr>
            <a:lvl3pPr indent="-354330" lvl="2" marL="1371600" algn="l">
              <a:lnSpc>
                <a:spcPct val="120000"/>
              </a:lnSpc>
              <a:spcBef>
                <a:spcPts val="500"/>
              </a:spcBef>
              <a:spcAft>
                <a:spcPts val="0"/>
              </a:spcAft>
              <a:buSzPts val="1980"/>
              <a:buChar char="▪"/>
              <a:defRPr/>
            </a:lvl3pPr>
            <a:lvl4pPr indent="-354330" lvl="3" marL="1828800" algn="l">
              <a:lnSpc>
                <a:spcPct val="120000"/>
              </a:lnSpc>
              <a:spcBef>
                <a:spcPts val="500"/>
              </a:spcBef>
              <a:spcAft>
                <a:spcPts val="0"/>
              </a:spcAft>
              <a:buSzPts val="1980"/>
              <a:buChar char="▪"/>
              <a:defRPr/>
            </a:lvl4pPr>
            <a:lvl5pPr indent="-354329" lvl="4" marL="2286000" algn="l">
              <a:lnSpc>
                <a:spcPct val="120000"/>
              </a:lnSpc>
              <a:spcBef>
                <a:spcPts val="500"/>
              </a:spcBef>
              <a:spcAft>
                <a:spcPts val="0"/>
              </a:spcAft>
              <a:buSzPts val="1980"/>
              <a:buChar char="▪"/>
              <a:defRPr/>
            </a:lvl5pPr>
            <a:lvl6pPr indent="-354329" lvl="5" marL="2743200" algn="l">
              <a:lnSpc>
                <a:spcPct val="120000"/>
              </a:lnSpc>
              <a:spcBef>
                <a:spcPts val="500"/>
              </a:spcBef>
              <a:spcAft>
                <a:spcPts val="0"/>
              </a:spcAft>
              <a:buSzPts val="1980"/>
              <a:buChar char="▪"/>
              <a:defRPr/>
            </a:lvl6pPr>
            <a:lvl7pPr indent="-354329" lvl="6" marL="3200400" algn="l">
              <a:lnSpc>
                <a:spcPct val="120000"/>
              </a:lnSpc>
              <a:spcBef>
                <a:spcPts val="500"/>
              </a:spcBef>
              <a:spcAft>
                <a:spcPts val="0"/>
              </a:spcAft>
              <a:buSzPts val="1980"/>
              <a:buChar char="▪"/>
              <a:defRPr/>
            </a:lvl7pPr>
            <a:lvl8pPr indent="-354329" lvl="7" marL="3657600" algn="l">
              <a:lnSpc>
                <a:spcPct val="120000"/>
              </a:lnSpc>
              <a:spcBef>
                <a:spcPts val="500"/>
              </a:spcBef>
              <a:spcAft>
                <a:spcPts val="0"/>
              </a:spcAft>
              <a:buSzPts val="1980"/>
              <a:buChar char="▪"/>
              <a:defRPr/>
            </a:lvl8pPr>
            <a:lvl9pPr indent="-354329" lvl="8" marL="4114800" algn="l">
              <a:lnSpc>
                <a:spcPct val="120000"/>
              </a:lnSpc>
              <a:spcBef>
                <a:spcPts val="500"/>
              </a:spcBef>
              <a:spcAft>
                <a:spcPts val="0"/>
              </a:spcAft>
              <a:buSzPts val="1980"/>
              <a:buChar char="▪"/>
              <a:defRPr/>
            </a:lvl9pPr>
          </a:lstStyle>
          <a:p/>
        </p:txBody>
      </p:sp>
      <p:sp>
        <p:nvSpPr>
          <p:cNvPr id="331" name="Google Shape;331;p23"/>
          <p:cNvSpPr txBox="1"/>
          <p:nvPr>
            <p:ph idx="10" type="dt"/>
          </p:nvPr>
        </p:nvSpPr>
        <p:spPr>
          <a:xfrm>
            <a:off x="804672" y="320040"/>
            <a:ext cx="3657600" cy="3200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2" name="Google Shape;332;p23"/>
          <p:cNvSpPr txBox="1"/>
          <p:nvPr>
            <p:ph idx="11" type="ftr"/>
          </p:nvPr>
        </p:nvSpPr>
        <p:spPr>
          <a:xfrm>
            <a:off x="804672" y="6227064"/>
            <a:ext cx="10588752" cy="32004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3" name="Google Shape;333;p23"/>
          <p:cNvSpPr txBox="1"/>
          <p:nvPr>
            <p:ph idx="12" type="sldNum"/>
          </p:nvPr>
        </p:nvSpPr>
        <p:spPr>
          <a:xfrm>
            <a:off x="10469880" y="320040"/>
            <a:ext cx="914400" cy="32004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olo e contenuto" type="obj">
  <p:cSld name="OBJECT">
    <p:spTree>
      <p:nvGrpSpPr>
        <p:cNvPr id="41" name="Shape 41"/>
        <p:cNvGrpSpPr/>
        <p:nvPr/>
      </p:nvGrpSpPr>
      <p:grpSpPr>
        <a:xfrm>
          <a:off x="0" y="0"/>
          <a:ext cx="0" cy="0"/>
          <a:chOff x="0" y="0"/>
          <a:chExt cx="0" cy="0"/>
        </a:xfrm>
      </p:grpSpPr>
      <p:grpSp>
        <p:nvGrpSpPr>
          <p:cNvPr id="42" name="Google Shape;42;p14"/>
          <p:cNvGrpSpPr/>
          <p:nvPr/>
        </p:nvGrpSpPr>
        <p:grpSpPr>
          <a:xfrm>
            <a:off x="-417513" y="0"/>
            <a:ext cx="12584114" cy="6853238"/>
            <a:chOff x="-417513" y="0"/>
            <a:chExt cx="12584114" cy="6853238"/>
          </a:xfrm>
        </p:grpSpPr>
        <p:sp>
          <p:nvSpPr>
            <p:cNvPr id="43" name="Google Shape;43;p14"/>
            <p:cNvSpPr/>
            <p:nvPr/>
          </p:nvSpPr>
          <p:spPr>
            <a:xfrm>
              <a:off x="1306513" y="0"/>
              <a:ext cx="3862388" cy="6843713"/>
            </a:xfrm>
            <a:custGeom>
              <a:rect b="b" l="l" r="r" t="t"/>
              <a:pathLst>
                <a:path extrusionOk="0" h="1440" w="813">
                  <a:moveTo>
                    <a:pt x="813" y="0"/>
                  </a:moveTo>
                  <a:cubicBezTo>
                    <a:pt x="331" y="221"/>
                    <a:pt x="0" y="1039"/>
                    <a:pt x="435"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14"/>
            <p:cNvSpPr/>
            <p:nvPr/>
          </p:nvSpPr>
          <p:spPr>
            <a:xfrm>
              <a:off x="10626725" y="9525"/>
              <a:ext cx="1539875" cy="555625"/>
            </a:xfrm>
            <a:custGeom>
              <a:rect b="b" l="l" r="r" t="t"/>
              <a:pathLst>
                <a:path extrusionOk="0" h="117" w="324">
                  <a:moveTo>
                    <a:pt x="324" y="117"/>
                  </a:moveTo>
                  <a:cubicBezTo>
                    <a:pt x="223" y="64"/>
                    <a:pt x="107" y="28"/>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14"/>
            <p:cNvSpPr/>
            <p:nvPr/>
          </p:nvSpPr>
          <p:spPr>
            <a:xfrm>
              <a:off x="10247313" y="5013325"/>
              <a:ext cx="1919288" cy="1830388"/>
            </a:xfrm>
            <a:custGeom>
              <a:rect b="b" l="l" r="r" t="t"/>
              <a:pathLst>
                <a:path extrusionOk="0" h="385" w="404">
                  <a:moveTo>
                    <a:pt x="0" y="385"/>
                  </a:moveTo>
                  <a:cubicBezTo>
                    <a:pt x="146" y="272"/>
                    <a:pt x="285" y="142"/>
                    <a:pt x="404"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14"/>
            <p:cNvSpPr/>
            <p:nvPr/>
          </p:nvSpPr>
          <p:spPr>
            <a:xfrm>
              <a:off x="1120775" y="0"/>
              <a:ext cx="3676650" cy="6843713"/>
            </a:xfrm>
            <a:custGeom>
              <a:rect b="b" l="l" r="r" t="t"/>
              <a:pathLst>
                <a:path extrusionOk="0" h="1440" w="774">
                  <a:moveTo>
                    <a:pt x="774" y="0"/>
                  </a:moveTo>
                  <a:cubicBezTo>
                    <a:pt x="312" y="240"/>
                    <a:pt x="0" y="1034"/>
                    <a:pt x="411" y="1440"/>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 name="Google Shape;47;p14"/>
            <p:cNvSpPr/>
            <p:nvPr/>
          </p:nvSpPr>
          <p:spPr>
            <a:xfrm>
              <a:off x="11202988" y="9525"/>
              <a:ext cx="963613" cy="366713"/>
            </a:xfrm>
            <a:custGeom>
              <a:rect b="b" l="l" r="r" t="t"/>
              <a:pathLst>
                <a:path extrusionOk="0" h="77" w="203">
                  <a:moveTo>
                    <a:pt x="203" y="77"/>
                  </a:moveTo>
                  <a:cubicBezTo>
                    <a:pt x="138" y="46"/>
                    <a:pt x="68" y="21"/>
                    <a:pt x="0" y="0"/>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 name="Google Shape;48;p14"/>
            <p:cNvSpPr/>
            <p:nvPr/>
          </p:nvSpPr>
          <p:spPr>
            <a:xfrm>
              <a:off x="10494963" y="5275263"/>
              <a:ext cx="1666875" cy="1577975"/>
            </a:xfrm>
            <a:custGeom>
              <a:rect b="b" l="l" r="r" t="t"/>
              <a:pathLst>
                <a:path extrusionOk="0" h="332" w="351">
                  <a:moveTo>
                    <a:pt x="0" y="332"/>
                  </a:moveTo>
                  <a:cubicBezTo>
                    <a:pt x="125" y="232"/>
                    <a:pt x="245" y="121"/>
                    <a:pt x="351" y="0"/>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 name="Google Shape;49;p14"/>
            <p:cNvSpPr/>
            <p:nvPr/>
          </p:nvSpPr>
          <p:spPr>
            <a:xfrm>
              <a:off x="1001713" y="0"/>
              <a:ext cx="3621088" cy="6843713"/>
            </a:xfrm>
            <a:custGeom>
              <a:rect b="b" l="l" r="r" t="t"/>
              <a:pathLst>
                <a:path extrusionOk="0" h="1440" w="762">
                  <a:moveTo>
                    <a:pt x="762" y="0"/>
                  </a:moveTo>
                  <a:cubicBezTo>
                    <a:pt x="308" y="245"/>
                    <a:pt x="0" y="1033"/>
                    <a:pt x="403"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 name="Google Shape;50;p14"/>
            <p:cNvSpPr/>
            <p:nvPr/>
          </p:nvSpPr>
          <p:spPr>
            <a:xfrm>
              <a:off x="11501438" y="9525"/>
              <a:ext cx="665163" cy="257175"/>
            </a:xfrm>
            <a:custGeom>
              <a:rect b="b" l="l" r="r" t="t"/>
              <a:pathLst>
                <a:path extrusionOk="0" h="54" w="140">
                  <a:moveTo>
                    <a:pt x="140" y="54"/>
                  </a:moveTo>
                  <a:cubicBezTo>
                    <a:pt x="95" y="34"/>
                    <a:pt x="48" y="16"/>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14"/>
            <p:cNvSpPr/>
            <p:nvPr/>
          </p:nvSpPr>
          <p:spPr>
            <a:xfrm>
              <a:off x="10641013" y="5408613"/>
              <a:ext cx="1525588" cy="1435100"/>
            </a:xfrm>
            <a:custGeom>
              <a:rect b="b" l="l" r="r" t="t"/>
              <a:pathLst>
                <a:path extrusionOk="0" h="302" w="321">
                  <a:moveTo>
                    <a:pt x="0" y="302"/>
                  </a:moveTo>
                  <a:cubicBezTo>
                    <a:pt x="114" y="210"/>
                    <a:pt x="223" y="109"/>
                    <a:pt x="321"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14"/>
            <p:cNvSpPr/>
            <p:nvPr/>
          </p:nvSpPr>
          <p:spPr>
            <a:xfrm>
              <a:off x="1001713" y="0"/>
              <a:ext cx="3244850" cy="6843713"/>
            </a:xfrm>
            <a:custGeom>
              <a:rect b="b" l="l" r="r" t="t"/>
              <a:pathLst>
                <a:path extrusionOk="0" h="1440" w="683">
                  <a:moveTo>
                    <a:pt x="683" y="0"/>
                  </a:moveTo>
                  <a:cubicBezTo>
                    <a:pt x="258" y="256"/>
                    <a:pt x="0" y="1041"/>
                    <a:pt x="355"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14"/>
            <p:cNvSpPr/>
            <p:nvPr/>
          </p:nvSpPr>
          <p:spPr>
            <a:xfrm>
              <a:off x="10802938" y="5518150"/>
              <a:ext cx="1363663" cy="1325563"/>
            </a:xfrm>
            <a:custGeom>
              <a:rect b="b" l="l" r="r" t="t"/>
              <a:pathLst>
                <a:path extrusionOk="0" h="279" w="287">
                  <a:moveTo>
                    <a:pt x="0" y="279"/>
                  </a:moveTo>
                  <a:cubicBezTo>
                    <a:pt x="101" y="193"/>
                    <a:pt x="198" y="100"/>
                    <a:pt x="287"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4"/>
            <p:cNvSpPr/>
            <p:nvPr/>
          </p:nvSpPr>
          <p:spPr>
            <a:xfrm>
              <a:off x="889000" y="0"/>
              <a:ext cx="3230563" cy="6843713"/>
            </a:xfrm>
            <a:custGeom>
              <a:rect b="b" l="l" r="r" t="t"/>
              <a:pathLst>
                <a:path extrusionOk="0" h="1440" w="680">
                  <a:moveTo>
                    <a:pt x="680" y="0"/>
                  </a:moveTo>
                  <a:cubicBezTo>
                    <a:pt x="257" y="265"/>
                    <a:pt x="0" y="1026"/>
                    <a:pt x="337"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14"/>
            <p:cNvSpPr/>
            <p:nvPr/>
          </p:nvSpPr>
          <p:spPr>
            <a:xfrm>
              <a:off x="10979150" y="5694363"/>
              <a:ext cx="1187450" cy="1149350"/>
            </a:xfrm>
            <a:custGeom>
              <a:rect b="b" l="l" r="r" t="t"/>
              <a:pathLst>
                <a:path extrusionOk="0" h="242" w="250">
                  <a:moveTo>
                    <a:pt x="0" y="242"/>
                  </a:moveTo>
                  <a:cubicBezTo>
                    <a:pt x="88" y="166"/>
                    <a:pt x="172" y="85"/>
                    <a:pt x="25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14"/>
            <p:cNvSpPr/>
            <p:nvPr/>
          </p:nvSpPr>
          <p:spPr>
            <a:xfrm>
              <a:off x="484188" y="0"/>
              <a:ext cx="3421063" cy="6843713"/>
            </a:xfrm>
            <a:custGeom>
              <a:rect b="b" l="l" r="r" t="t"/>
              <a:pathLst>
                <a:path extrusionOk="0" h="1440" w="720">
                  <a:moveTo>
                    <a:pt x="720" y="0"/>
                  </a:moveTo>
                  <a:cubicBezTo>
                    <a:pt x="316" y="282"/>
                    <a:pt x="0" y="1018"/>
                    <a:pt x="362"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14"/>
            <p:cNvSpPr/>
            <p:nvPr/>
          </p:nvSpPr>
          <p:spPr>
            <a:xfrm>
              <a:off x="11287125" y="6049963"/>
              <a:ext cx="879475" cy="793750"/>
            </a:xfrm>
            <a:custGeom>
              <a:rect b="b" l="l" r="r" t="t"/>
              <a:pathLst>
                <a:path extrusionOk="0" h="167" w="185">
                  <a:moveTo>
                    <a:pt x="0" y="167"/>
                  </a:moveTo>
                  <a:cubicBezTo>
                    <a:pt x="63" y="114"/>
                    <a:pt x="125" y="58"/>
                    <a:pt x="185"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14"/>
            <p:cNvSpPr/>
            <p:nvPr/>
          </p:nvSpPr>
          <p:spPr>
            <a:xfrm>
              <a:off x="598488" y="0"/>
              <a:ext cx="2717800" cy="6843713"/>
            </a:xfrm>
            <a:custGeom>
              <a:rect b="b" l="l" r="r" t="t"/>
              <a:pathLst>
                <a:path extrusionOk="0" h="1440" w="572">
                  <a:moveTo>
                    <a:pt x="572" y="0"/>
                  </a:moveTo>
                  <a:cubicBezTo>
                    <a:pt x="213" y="320"/>
                    <a:pt x="0" y="979"/>
                    <a:pt x="164" y="1440"/>
                  </a:cubicBezTo>
                </a:path>
              </a:pathLst>
            </a:custGeom>
            <a:noFill/>
            <a:ln cap="flat" cmpd="sng" w="12700">
              <a:solidFill>
                <a:schemeClr val="dk1">
                  <a:alpha val="20000"/>
                </a:schemeClr>
              </a:solidFill>
              <a:prstDash val="dashDot"/>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14"/>
            <p:cNvSpPr/>
            <p:nvPr/>
          </p:nvSpPr>
          <p:spPr>
            <a:xfrm>
              <a:off x="261938" y="0"/>
              <a:ext cx="2944813" cy="6843713"/>
            </a:xfrm>
            <a:custGeom>
              <a:rect b="b" l="l" r="r" t="t"/>
              <a:pathLst>
                <a:path extrusionOk="0" h="1440" w="620">
                  <a:moveTo>
                    <a:pt x="620" y="0"/>
                  </a:moveTo>
                  <a:cubicBezTo>
                    <a:pt x="248" y="325"/>
                    <a:pt x="0" y="960"/>
                    <a:pt x="186" y="1440"/>
                  </a:cubicBezTo>
                </a:path>
              </a:pathLst>
            </a:custGeom>
            <a:noFill/>
            <a:ln cap="flat" cmpd="sng" w="9525">
              <a:solidFill>
                <a:schemeClr val="dk1">
                  <a:alpha val="20000"/>
                </a:schemeClr>
              </a:solidFill>
              <a:prstDash val="lgDash"/>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14"/>
            <p:cNvSpPr/>
            <p:nvPr/>
          </p:nvSpPr>
          <p:spPr>
            <a:xfrm>
              <a:off x="-417513" y="0"/>
              <a:ext cx="2403475" cy="6843713"/>
            </a:xfrm>
            <a:custGeom>
              <a:rect b="b" l="l" r="r" t="t"/>
              <a:pathLst>
                <a:path extrusionOk="0" h="1440" w="506">
                  <a:moveTo>
                    <a:pt x="506" y="0"/>
                  </a:moveTo>
                  <a:cubicBezTo>
                    <a:pt x="109" y="356"/>
                    <a:pt x="0" y="943"/>
                    <a:pt x="171"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14"/>
            <p:cNvSpPr/>
            <p:nvPr/>
          </p:nvSpPr>
          <p:spPr>
            <a:xfrm>
              <a:off x="14288" y="9525"/>
              <a:ext cx="1771650" cy="3198813"/>
            </a:xfrm>
            <a:custGeom>
              <a:rect b="b" l="l" r="r" t="t"/>
              <a:pathLst>
                <a:path extrusionOk="0" h="673" w="373">
                  <a:moveTo>
                    <a:pt x="373" y="0"/>
                  </a:moveTo>
                  <a:cubicBezTo>
                    <a:pt x="175" y="183"/>
                    <a:pt x="51" y="409"/>
                    <a:pt x="0" y="673"/>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14"/>
            <p:cNvSpPr/>
            <p:nvPr/>
          </p:nvSpPr>
          <p:spPr>
            <a:xfrm>
              <a:off x="4763" y="6016625"/>
              <a:ext cx="214313" cy="827088"/>
            </a:xfrm>
            <a:custGeom>
              <a:rect b="b" l="l" r="r" t="t"/>
              <a:pathLst>
                <a:path extrusionOk="0" h="174" w="45">
                  <a:moveTo>
                    <a:pt x="0" y="0"/>
                  </a:moveTo>
                  <a:cubicBezTo>
                    <a:pt x="11" y="59"/>
                    <a:pt x="26" y="118"/>
                    <a:pt x="45" y="174"/>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 name="Google Shape;63;p14"/>
            <p:cNvSpPr/>
            <p:nvPr/>
          </p:nvSpPr>
          <p:spPr>
            <a:xfrm>
              <a:off x="14288" y="0"/>
              <a:ext cx="1562100" cy="2228850"/>
            </a:xfrm>
            <a:custGeom>
              <a:rect b="b" l="l" r="r" t="t"/>
              <a:pathLst>
                <a:path extrusionOk="0" h="469" w="329">
                  <a:moveTo>
                    <a:pt x="329" y="0"/>
                  </a:moveTo>
                  <a:cubicBezTo>
                    <a:pt x="189" y="133"/>
                    <a:pt x="69" y="288"/>
                    <a:pt x="0" y="469"/>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4" name="Google Shape;64;p14"/>
          <p:cNvGrpSpPr/>
          <p:nvPr/>
        </p:nvGrpSpPr>
        <p:grpSpPr>
          <a:xfrm>
            <a:off x="800144" y="1699589"/>
            <a:ext cx="3674476" cy="3470421"/>
            <a:chOff x="697883" y="1816768"/>
            <a:chExt cx="3674476" cy="3470421"/>
          </a:xfrm>
        </p:grpSpPr>
        <p:sp>
          <p:nvSpPr>
            <p:cNvPr id="65" name="Google Shape;65;p14"/>
            <p:cNvSpPr/>
            <p:nvPr/>
          </p:nvSpPr>
          <p:spPr>
            <a:xfrm>
              <a:off x="697883" y="1816768"/>
              <a:ext cx="3674476" cy="50292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14"/>
            <p:cNvSpPr/>
            <p:nvPr/>
          </p:nvSpPr>
          <p:spPr>
            <a:xfrm rot="10800000">
              <a:off x="2380224" y="5014786"/>
              <a:ext cx="315988" cy="272403"/>
            </a:xfrm>
            <a:prstGeom prst="triangl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14"/>
            <p:cNvSpPr/>
            <p:nvPr/>
          </p:nvSpPr>
          <p:spPr>
            <a:xfrm>
              <a:off x="704075" y="2392840"/>
              <a:ext cx="3668284" cy="2624327"/>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8" name="Google Shape;68;p14"/>
          <p:cNvSpPr txBox="1"/>
          <p:nvPr>
            <p:ph type="title"/>
          </p:nvPr>
        </p:nvSpPr>
        <p:spPr>
          <a:xfrm>
            <a:off x="888631" y="2349925"/>
            <a:ext cx="3498979" cy="2456442"/>
          </a:xfrm>
          <a:prstGeom prst="rect">
            <a:avLst/>
          </a:prstGeom>
          <a:noFill/>
          <a:ln>
            <a:noFill/>
          </a:ln>
        </p:spPr>
        <p:txBody>
          <a:bodyPr anchorCtr="0" anchor="ctr" bIns="228600" lIns="228600" spcFirstLastPara="1" rIns="228600" wrap="square" tIns="228600">
            <a:normAutofit/>
          </a:bodyPr>
          <a:lstStyle>
            <a:lvl1pPr lvl="0" algn="ctr">
              <a:lnSpc>
                <a:spcPct val="85000"/>
              </a:lnSpc>
              <a:spcBef>
                <a:spcPts val="0"/>
              </a:spcBef>
              <a:spcAft>
                <a:spcPts val="0"/>
              </a:spcAft>
              <a:buClr>
                <a:srgbClr val="FFFEFF"/>
              </a:buClr>
              <a:buSzPts val="4000"/>
              <a:buFont typeface="Calibri"/>
              <a:buNone/>
              <a:defRPr>
                <a:solidFill>
                  <a:srgbClr val="FFFE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9" name="Google Shape;69;p14"/>
          <p:cNvSpPr txBox="1"/>
          <p:nvPr>
            <p:ph idx="1" type="body"/>
          </p:nvPr>
        </p:nvSpPr>
        <p:spPr>
          <a:xfrm>
            <a:off x="5118447" y="803186"/>
            <a:ext cx="6281873" cy="5248622"/>
          </a:xfrm>
          <a:prstGeom prst="rect">
            <a:avLst/>
          </a:prstGeom>
          <a:noFill/>
          <a:ln>
            <a:noFill/>
          </a:ln>
        </p:spPr>
        <p:txBody>
          <a:bodyPr anchorCtr="0" anchor="ctr" bIns="45700" lIns="91425" spcFirstLastPara="1" rIns="91425" wrap="square" tIns="45700">
            <a:normAutofit/>
          </a:bodyPr>
          <a:lstStyle>
            <a:lvl1pPr indent="-354330" lvl="0" marL="457200" algn="l">
              <a:lnSpc>
                <a:spcPct val="120000"/>
              </a:lnSpc>
              <a:spcBef>
                <a:spcPts val="1000"/>
              </a:spcBef>
              <a:spcAft>
                <a:spcPts val="0"/>
              </a:spcAft>
              <a:buSzPts val="1980"/>
              <a:buChar char="▪"/>
              <a:defRPr/>
            </a:lvl1pPr>
            <a:lvl2pPr indent="-354330" lvl="1" marL="914400" algn="l">
              <a:lnSpc>
                <a:spcPct val="120000"/>
              </a:lnSpc>
              <a:spcBef>
                <a:spcPts val="500"/>
              </a:spcBef>
              <a:spcAft>
                <a:spcPts val="0"/>
              </a:spcAft>
              <a:buSzPts val="1980"/>
              <a:buChar char="▪"/>
              <a:defRPr/>
            </a:lvl2pPr>
            <a:lvl3pPr indent="-354330" lvl="2" marL="1371600" algn="l">
              <a:lnSpc>
                <a:spcPct val="120000"/>
              </a:lnSpc>
              <a:spcBef>
                <a:spcPts val="500"/>
              </a:spcBef>
              <a:spcAft>
                <a:spcPts val="0"/>
              </a:spcAft>
              <a:buSzPts val="1980"/>
              <a:buChar char="▪"/>
              <a:defRPr/>
            </a:lvl3pPr>
            <a:lvl4pPr indent="-354330" lvl="3" marL="1828800" algn="l">
              <a:lnSpc>
                <a:spcPct val="120000"/>
              </a:lnSpc>
              <a:spcBef>
                <a:spcPts val="500"/>
              </a:spcBef>
              <a:spcAft>
                <a:spcPts val="0"/>
              </a:spcAft>
              <a:buSzPts val="1980"/>
              <a:buChar char="▪"/>
              <a:defRPr/>
            </a:lvl4pPr>
            <a:lvl5pPr indent="-354329" lvl="4" marL="2286000" algn="l">
              <a:lnSpc>
                <a:spcPct val="120000"/>
              </a:lnSpc>
              <a:spcBef>
                <a:spcPts val="500"/>
              </a:spcBef>
              <a:spcAft>
                <a:spcPts val="0"/>
              </a:spcAft>
              <a:buSzPts val="1980"/>
              <a:buChar char="▪"/>
              <a:defRPr/>
            </a:lvl5pPr>
            <a:lvl6pPr indent="-354329" lvl="5" marL="2743200" algn="l">
              <a:lnSpc>
                <a:spcPct val="120000"/>
              </a:lnSpc>
              <a:spcBef>
                <a:spcPts val="500"/>
              </a:spcBef>
              <a:spcAft>
                <a:spcPts val="0"/>
              </a:spcAft>
              <a:buSzPts val="1980"/>
              <a:buChar char="▪"/>
              <a:defRPr/>
            </a:lvl6pPr>
            <a:lvl7pPr indent="-354329" lvl="6" marL="3200400" algn="l">
              <a:lnSpc>
                <a:spcPct val="120000"/>
              </a:lnSpc>
              <a:spcBef>
                <a:spcPts val="500"/>
              </a:spcBef>
              <a:spcAft>
                <a:spcPts val="0"/>
              </a:spcAft>
              <a:buSzPts val="1980"/>
              <a:buChar char="▪"/>
              <a:defRPr/>
            </a:lvl7pPr>
            <a:lvl8pPr indent="-354329" lvl="7" marL="3657600" algn="l">
              <a:lnSpc>
                <a:spcPct val="120000"/>
              </a:lnSpc>
              <a:spcBef>
                <a:spcPts val="500"/>
              </a:spcBef>
              <a:spcAft>
                <a:spcPts val="0"/>
              </a:spcAft>
              <a:buSzPts val="1980"/>
              <a:buChar char="▪"/>
              <a:defRPr/>
            </a:lvl8pPr>
            <a:lvl9pPr indent="-354329" lvl="8" marL="4114800" algn="l">
              <a:lnSpc>
                <a:spcPct val="120000"/>
              </a:lnSpc>
              <a:spcBef>
                <a:spcPts val="500"/>
              </a:spcBef>
              <a:spcAft>
                <a:spcPts val="0"/>
              </a:spcAft>
              <a:buSzPts val="1980"/>
              <a:buChar char="▪"/>
              <a:defRPr/>
            </a:lvl9pPr>
          </a:lstStyle>
          <a:p/>
        </p:txBody>
      </p:sp>
      <p:sp>
        <p:nvSpPr>
          <p:cNvPr id="70" name="Google Shape;70;p14"/>
          <p:cNvSpPr txBox="1"/>
          <p:nvPr>
            <p:ph idx="10" type="dt"/>
          </p:nvPr>
        </p:nvSpPr>
        <p:spPr>
          <a:xfrm>
            <a:off x="804672" y="320040"/>
            <a:ext cx="3657600" cy="3200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4"/>
          <p:cNvSpPr txBox="1"/>
          <p:nvPr>
            <p:ph idx="11" type="ftr"/>
          </p:nvPr>
        </p:nvSpPr>
        <p:spPr>
          <a:xfrm>
            <a:off x="804672" y="6227064"/>
            <a:ext cx="10588752" cy="32004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4"/>
          <p:cNvSpPr txBox="1"/>
          <p:nvPr>
            <p:ph idx="12" type="sldNum"/>
          </p:nvPr>
        </p:nvSpPr>
        <p:spPr>
          <a:xfrm>
            <a:off x="10469880" y="320040"/>
            <a:ext cx="914400" cy="32004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ntestazione sezione" type="secHead">
  <p:cSld name="SECTION_HEADER">
    <p:spTree>
      <p:nvGrpSpPr>
        <p:cNvPr id="73" name="Shape 73"/>
        <p:cNvGrpSpPr/>
        <p:nvPr/>
      </p:nvGrpSpPr>
      <p:grpSpPr>
        <a:xfrm>
          <a:off x="0" y="0"/>
          <a:ext cx="0" cy="0"/>
          <a:chOff x="0" y="0"/>
          <a:chExt cx="0" cy="0"/>
        </a:xfrm>
      </p:grpSpPr>
      <p:grpSp>
        <p:nvGrpSpPr>
          <p:cNvPr id="74" name="Google Shape;74;p15"/>
          <p:cNvGrpSpPr/>
          <p:nvPr/>
        </p:nvGrpSpPr>
        <p:grpSpPr>
          <a:xfrm>
            <a:off x="-329674" y="-59376"/>
            <a:ext cx="12515851" cy="6923798"/>
            <a:chOff x="-329674" y="-51881"/>
            <a:chExt cx="12515851" cy="6923798"/>
          </a:xfrm>
        </p:grpSpPr>
        <p:sp>
          <p:nvSpPr>
            <p:cNvPr id="75" name="Google Shape;75;p15"/>
            <p:cNvSpPr/>
            <p:nvPr/>
          </p:nvSpPr>
          <p:spPr>
            <a:xfrm>
              <a:off x="-329674" y="1298404"/>
              <a:ext cx="9702800" cy="5573512"/>
            </a:xfrm>
            <a:custGeom>
              <a:rect b="b" l="l" r="r" t="t"/>
              <a:pathLst>
                <a:path extrusionOk="0" h="1169" w="2038">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5"/>
            <p:cNvSpPr/>
            <p:nvPr/>
          </p:nvSpPr>
          <p:spPr>
            <a:xfrm>
              <a:off x="670451" y="2018236"/>
              <a:ext cx="7373938" cy="4848892"/>
            </a:xfrm>
            <a:custGeom>
              <a:rect b="b" l="l" r="r" t="t"/>
              <a:pathLst>
                <a:path extrusionOk="0" h="1017" w="1549">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15"/>
            <p:cNvSpPr/>
            <p:nvPr/>
          </p:nvSpPr>
          <p:spPr>
            <a:xfrm>
              <a:off x="251351" y="1788400"/>
              <a:ext cx="8035925" cy="5083516"/>
            </a:xfrm>
            <a:custGeom>
              <a:rect b="b" l="l" r="r" t="t"/>
              <a:pathLst>
                <a:path extrusionOk="0" h="1066" w="1688">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15"/>
            <p:cNvSpPr/>
            <p:nvPr/>
          </p:nvSpPr>
          <p:spPr>
            <a:xfrm>
              <a:off x="-1061" y="549842"/>
              <a:ext cx="10334625" cy="6322075"/>
            </a:xfrm>
            <a:custGeom>
              <a:rect b="b" l="l" r="r" t="t"/>
              <a:pathLst>
                <a:path extrusionOk="0" h="1326" w="2171">
                  <a:moveTo>
                    <a:pt x="1873" y="1326"/>
                  </a:moveTo>
                  <a:cubicBezTo>
                    <a:pt x="2171" y="1045"/>
                    <a:pt x="1825" y="678"/>
                    <a:pt x="1609" y="473"/>
                  </a:cubicBezTo>
                  <a:cubicBezTo>
                    <a:pt x="1406" y="281"/>
                    <a:pt x="1159" y="116"/>
                    <a:pt x="880" y="63"/>
                  </a:cubicBezTo>
                  <a:cubicBezTo>
                    <a:pt x="545" y="0"/>
                    <a:pt x="214" y="161"/>
                    <a:pt x="0" y="423"/>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15"/>
            <p:cNvSpPr/>
            <p:nvPr/>
          </p:nvSpPr>
          <p:spPr>
            <a:xfrm>
              <a:off x="3701" y="6186246"/>
              <a:ext cx="504825" cy="681527"/>
            </a:xfrm>
            <a:custGeom>
              <a:rect b="b" l="l" r="r" t="t"/>
              <a:pathLst>
                <a:path extrusionOk="0" h="143" w="106">
                  <a:moveTo>
                    <a:pt x="0" y="0"/>
                  </a:moveTo>
                  <a:cubicBezTo>
                    <a:pt x="35" y="54"/>
                    <a:pt x="70" y="101"/>
                    <a:pt x="106" y="143"/>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15"/>
            <p:cNvSpPr/>
            <p:nvPr/>
          </p:nvSpPr>
          <p:spPr>
            <a:xfrm>
              <a:off x="-1061" y="-51881"/>
              <a:ext cx="11091863" cy="6923796"/>
            </a:xfrm>
            <a:custGeom>
              <a:rect b="b" l="l" r="r" t="t"/>
              <a:pathLst>
                <a:path extrusionOk="0" h="1452" w="2330">
                  <a:moveTo>
                    <a:pt x="2046" y="1452"/>
                  </a:moveTo>
                  <a:cubicBezTo>
                    <a:pt x="2330" y="1153"/>
                    <a:pt x="2049" y="821"/>
                    <a:pt x="1813" y="601"/>
                  </a:cubicBezTo>
                  <a:cubicBezTo>
                    <a:pt x="1569" y="375"/>
                    <a:pt x="1282" y="179"/>
                    <a:pt x="956" y="97"/>
                  </a:cubicBezTo>
                  <a:cubicBezTo>
                    <a:pt x="572" y="0"/>
                    <a:pt x="292" y="101"/>
                    <a:pt x="0" y="366"/>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15"/>
            <p:cNvSpPr/>
            <p:nvPr/>
          </p:nvSpPr>
          <p:spPr>
            <a:xfrm>
              <a:off x="5426601" y="5579"/>
              <a:ext cx="5788025" cy="6847184"/>
            </a:xfrm>
            <a:custGeom>
              <a:rect b="b" l="l" r="r" t="t"/>
              <a:pathLst>
                <a:path extrusionOk="0" h="1436" w="1216">
                  <a:moveTo>
                    <a:pt x="1094" y="1436"/>
                  </a:moveTo>
                  <a:cubicBezTo>
                    <a:pt x="1216" y="1114"/>
                    <a:pt x="904" y="770"/>
                    <a:pt x="709" y="551"/>
                  </a:cubicBezTo>
                  <a:cubicBezTo>
                    <a:pt x="509" y="327"/>
                    <a:pt x="274" y="127"/>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5"/>
            <p:cNvSpPr/>
            <p:nvPr/>
          </p:nvSpPr>
          <p:spPr>
            <a:xfrm>
              <a:off x="-1061" y="5579"/>
              <a:ext cx="1057275" cy="614491"/>
            </a:xfrm>
            <a:custGeom>
              <a:rect b="b" l="l" r="r" t="t"/>
              <a:pathLst>
                <a:path extrusionOk="0" h="129" w="222">
                  <a:moveTo>
                    <a:pt x="222" y="0"/>
                  </a:moveTo>
                  <a:cubicBezTo>
                    <a:pt x="152" y="35"/>
                    <a:pt x="76" y="78"/>
                    <a:pt x="0" y="129"/>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15"/>
            <p:cNvSpPr/>
            <p:nvPr/>
          </p:nvSpPr>
          <p:spPr>
            <a:xfrm>
              <a:off x="5821889" y="5579"/>
              <a:ext cx="5588000" cy="6866337"/>
            </a:xfrm>
            <a:custGeom>
              <a:rect b="b" l="l" r="r" t="t"/>
              <a:pathLst>
                <a:path extrusionOk="0" h="1440" w="1174">
                  <a:moveTo>
                    <a:pt x="1067" y="1440"/>
                  </a:moveTo>
                  <a:cubicBezTo>
                    <a:pt x="1174" y="1124"/>
                    <a:pt x="887" y="797"/>
                    <a:pt x="698" y="577"/>
                  </a:cubicBezTo>
                  <a:cubicBezTo>
                    <a:pt x="500" y="348"/>
                    <a:pt x="270" y="141"/>
                    <a:pt x="0" y="0"/>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15"/>
            <p:cNvSpPr/>
            <p:nvPr/>
          </p:nvSpPr>
          <p:spPr>
            <a:xfrm>
              <a:off x="3701" y="790"/>
              <a:ext cx="595313" cy="352734"/>
            </a:xfrm>
            <a:custGeom>
              <a:rect b="b" l="l" r="r" t="t"/>
              <a:pathLst>
                <a:path extrusionOk="0" h="74" w="125">
                  <a:moveTo>
                    <a:pt x="125" y="0"/>
                  </a:moveTo>
                  <a:cubicBezTo>
                    <a:pt x="85" y="22"/>
                    <a:pt x="43" y="47"/>
                    <a:pt x="0" y="74"/>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15"/>
            <p:cNvSpPr/>
            <p:nvPr/>
          </p:nvSpPr>
          <p:spPr>
            <a:xfrm>
              <a:off x="6012389" y="5579"/>
              <a:ext cx="5497513" cy="6866337"/>
            </a:xfrm>
            <a:custGeom>
              <a:rect b="b" l="l" r="r" t="t"/>
              <a:pathLst>
                <a:path extrusionOk="0" h="1440" w="1155">
                  <a:moveTo>
                    <a:pt x="1056" y="1440"/>
                  </a:moveTo>
                  <a:cubicBezTo>
                    <a:pt x="1155" y="1123"/>
                    <a:pt x="875" y="801"/>
                    <a:pt x="686" y="580"/>
                  </a:cubicBezTo>
                  <a:cubicBezTo>
                    <a:pt x="491" y="352"/>
                    <a:pt x="264" y="145"/>
                    <a:pt x="0" y="0"/>
                  </a:cubicBezTo>
                </a:path>
              </a:pathLst>
            </a:custGeom>
            <a:noFill/>
            <a:ln cap="flat" cmpd="sng" w="12700">
              <a:solidFill>
                <a:schemeClr val="dk1">
                  <a:alpha val="20000"/>
                </a:schemeClr>
              </a:solidFill>
              <a:prstDash val="dashDot"/>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15"/>
            <p:cNvSpPr/>
            <p:nvPr/>
          </p:nvSpPr>
          <p:spPr>
            <a:xfrm>
              <a:off x="-1061" y="5579"/>
              <a:ext cx="357188" cy="213875"/>
            </a:xfrm>
            <a:custGeom>
              <a:rect b="b" l="l" r="r" t="t"/>
              <a:pathLst>
                <a:path extrusionOk="0" h="45" w="75">
                  <a:moveTo>
                    <a:pt x="75" y="0"/>
                  </a:moveTo>
                  <a:cubicBezTo>
                    <a:pt x="50" y="14"/>
                    <a:pt x="25" y="29"/>
                    <a:pt x="0" y="45"/>
                  </a:cubicBezTo>
                </a:path>
              </a:pathLst>
            </a:custGeom>
            <a:noFill/>
            <a:ln cap="flat" cmpd="sng" w="12700">
              <a:solidFill>
                <a:schemeClr val="dk1">
                  <a:alpha val="20000"/>
                </a:schemeClr>
              </a:solidFill>
              <a:prstDash val="dashDot"/>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15"/>
            <p:cNvSpPr/>
            <p:nvPr/>
          </p:nvSpPr>
          <p:spPr>
            <a:xfrm>
              <a:off x="6210826" y="790"/>
              <a:ext cx="5522913" cy="6871126"/>
            </a:xfrm>
            <a:custGeom>
              <a:rect b="b" l="l" r="r" t="t"/>
              <a:pathLst>
                <a:path extrusionOk="0" h="1441" w="1160">
                  <a:moveTo>
                    <a:pt x="1053" y="1441"/>
                  </a:moveTo>
                  <a:cubicBezTo>
                    <a:pt x="1160" y="1129"/>
                    <a:pt x="892" y="817"/>
                    <a:pt x="705" y="599"/>
                  </a:cubicBezTo>
                  <a:cubicBezTo>
                    <a:pt x="503" y="365"/>
                    <a:pt x="270" y="152"/>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15"/>
            <p:cNvSpPr/>
            <p:nvPr/>
          </p:nvSpPr>
          <p:spPr>
            <a:xfrm>
              <a:off x="6463239" y="5579"/>
              <a:ext cx="5413375" cy="6866337"/>
            </a:xfrm>
            <a:custGeom>
              <a:rect b="b" l="l" r="r" t="t"/>
              <a:pathLst>
                <a:path extrusionOk="0" h="1440" w="1137">
                  <a:moveTo>
                    <a:pt x="1040" y="1440"/>
                  </a:moveTo>
                  <a:cubicBezTo>
                    <a:pt x="1137" y="1131"/>
                    <a:pt x="883" y="828"/>
                    <a:pt x="698" y="611"/>
                  </a:cubicBezTo>
                  <a:cubicBezTo>
                    <a:pt x="498" y="375"/>
                    <a:pt x="268" y="159"/>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15"/>
            <p:cNvSpPr/>
            <p:nvPr/>
          </p:nvSpPr>
          <p:spPr>
            <a:xfrm>
              <a:off x="6877576" y="5579"/>
              <a:ext cx="5037138" cy="6861550"/>
            </a:xfrm>
            <a:custGeom>
              <a:rect b="b" l="l" r="r" t="t"/>
              <a:pathLst>
                <a:path extrusionOk="0" h="1439" w="1058">
                  <a:moveTo>
                    <a:pt x="1011" y="1439"/>
                  </a:moveTo>
                  <a:cubicBezTo>
                    <a:pt x="1058" y="1131"/>
                    <a:pt x="825" y="841"/>
                    <a:pt x="648" y="617"/>
                  </a:cubicBezTo>
                  <a:cubicBezTo>
                    <a:pt x="462" y="383"/>
                    <a:pt x="248" y="168"/>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 name="Google Shape;90;p15"/>
            <p:cNvSpPr/>
            <p:nvPr/>
          </p:nvSpPr>
          <p:spPr>
            <a:xfrm>
              <a:off x="8768289" y="5579"/>
              <a:ext cx="3417888" cy="2742066"/>
            </a:xfrm>
            <a:custGeom>
              <a:rect b="b" l="l" r="r" t="t"/>
              <a:pathLst>
                <a:path extrusionOk="0" h="575" w="718">
                  <a:moveTo>
                    <a:pt x="718" y="575"/>
                  </a:moveTo>
                  <a:cubicBezTo>
                    <a:pt x="500" y="360"/>
                    <a:pt x="260" y="163"/>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15"/>
            <p:cNvSpPr/>
            <p:nvPr/>
          </p:nvSpPr>
          <p:spPr>
            <a:xfrm>
              <a:off x="9235014" y="10367"/>
              <a:ext cx="2951163" cy="2555325"/>
            </a:xfrm>
            <a:custGeom>
              <a:rect b="b" l="l" r="r" t="t"/>
              <a:pathLst>
                <a:path extrusionOk="0" h="536" w="620">
                  <a:moveTo>
                    <a:pt x="620" y="536"/>
                  </a:moveTo>
                  <a:cubicBezTo>
                    <a:pt x="404" y="314"/>
                    <a:pt x="196" y="138"/>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15"/>
            <p:cNvSpPr/>
            <p:nvPr/>
          </p:nvSpPr>
          <p:spPr>
            <a:xfrm>
              <a:off x="10020826" y="5579"/>
              <a:ext cx="2165350" cy="1358265"/>
            </a:xfrm>
            <a:custGeom>
              <a:rect b="b" l="l" r="r" t="t"/>
              <a:pathLst>
                <a:path extrusionOk="0" h="285" w="455">
                  <a:moveTo>
                    <a:pt x="0" y="0"/>
                  </a:moveTo>
                  <a:cubicBezTo>
                    <a:pt x="153" y="85"/>
                    <a:pt x="308" y="180"/>
                    <a:pt x="455" y="285"/>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15"/>
            <p:cNvSpPr/>
            <p:nvPr/>
          </p:nvSpPr>
          <p:spPr>
            <a:xfrm>
              <a:off x="11290826" y="5579"/>
              <a:ext cx="895350" cy="534687"/>
            </a:xfrm>
            <a:custGeom>
              <a:rect b="b" l="l" r="r" t="t"/>
              <a:pathLst>
                <a:path extrusionOk="0" h="112" w="188">
                  <a:moveTo>
                    <a:pt x="0" y="0"/>
                  </a:moveTo>
                  <a:cubicBezTo>
                    <a:pt x="63" y="36"/>
                    <a:pt x="126" y="73"/>
                    <a:pt x="188" y="112"/>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94" name="Google Shape;94;p15"/>
          <p:cNvGrpSpPr/>
          <p:nvPr/>
        </p:nvGrpSpPr>
        <p:grpSpPr>
          <a:xfrm>
            <a:off x="3259545" y="1186483"/>
            <a:ext cx="5666145" cy="4477933"/>
            <a:chOff x="3259545" y="1186483"/>
            <a:chExt cx="5666145" cy="4477933"/>
          </a:xfrm>
        </p:grpSpPr>
        <p:sp>
          <p:nvSpPr>
            <p:cNvPr id="95" name="Google Shape;95;p15"/>
            <p:cNvSpPr/>
            <p:nvPr/>
          </p:nvSpPr>
          <p:spPr>
            <a:xfrm>
              <a:off x="3259545" y="1186483"/>
              <a:ext cx="5657881" cy="716184"/>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 name="Google Shape;96;p15"/>
            <p:cNvSpPr/>
            <p:nvPr/>
          </p:nvSpPr>
          <p:spPr>
            <a:xfrm rot="10800000">
              <a:off x="5892384" y="5313353"/>
              <a:ext cx="407233" cy="351063"/>
            </a:xfrm>
            <a:prstGeom prst="triangl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15"/>
            <p:cNvSpPr/>
            <p:nvPr/>
          </p:nvSpPr>
          <p:spPr>
            <a:xfrm>
              <a:off x="3259545" y="1991156"/>
              <a:ext cx="5666145" cy="3322196"/>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8" name="Google Shape;98;p15"/>
          <p:cNvSpPr txBox="1"/>
          <p:nvPr>
            <p:ph type="title"/>
          </p:nvPr>
        </p:nvSpPr>
        <p:spPr>
          <a:xfrm>
            <a:off x="3344216" y="2074730"/>
            <a:ext cx="5490224" cy="1689390"/>
          </a:xfrm>
          <a:prstGeom prst="rect">
            <a:avLst/>
          </a:prstGeom>
          <a:noFill/>
          <a:ln>
            <a:noFill/>
          </a:ln>
        </p:spPr>
        <p:txBody>
          <a:bodyPr anchorCtr="0" anchor="b" bIns="0" lIns="228600" spcFirstLastPara="1" rIns="228600" wrap="square" tIns="228600">
            <a:normAutofit/>
          </a:bodyPr>
          <a:lstStyle>
            <a:lvl1pPr lvl="0" algn="ctr">
              <a:lnSpc>
                <a:spcPct val="85000"/>
              </a:lnSpc>
              <a:spcBef>
                <a:spcPts val="0"/>
              </a:spcBef>
              <a:spcAft>
                <a:spcPts val="0"/>
              </a:spcAft>
              <a:buClr>
                <a:srgbClr val="FFFEFF"/>
              </a:buClr>
              <a:buSzPts val="4400"/>
              <a:buFont typeface="Calibri"/>
              <a:buNone/>
              <a:defRPr sz="4400">
                <a:solidFill>
                  <a:srgbClr val="FFFE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9" name="Google Shape;99;p15"/>
          <p:cNvSpPr txBox="1"/>
          <p:nvPr>
            <p:ph idx="1" type="body"/>
          </p:nvPr>
        </p:nvSpPr>
        <p:spPr>
          <a:xfrm>
            <a:off x="3344215" y="3846851"/>
            <a:ext cx="5490223" cy="1383770"/>
          </a:xfrm>
          <a:prstGeom prst="rect">
            <a:avLst/>
          </a:prstGeom>
          <a:noFill/>
          <a:ln>
            <a:noFill/>
          </a:ln>
        </p:spPr>
        <p:txBody>
          <a:bodyPr anchorCtr="0" anchor="t" bIns="45700" lIns="91425" spcFirstLastPara="1" rIns="91425" wrap="square" tIns="0">
            <a:normAutofit/>
          </a:bodyPr>
          <a:lstStyle>
            <a:lvl1pPr indent="-228600" lvl="0" marL="457200" algn="ctr">
              <a:lnSpc>
                <a:spcPct val="120000"/>
              </a:lnSpc>
              <a:spcBef>
                <a:spcPts val="1000"/>
              </a:spcBef>
              <a:spcAft>
                <a:spcPts val="0"/>
              </a:spcAft>
              <a:buSzPts val="1980"/>
              <a:buNone/>
              <a:defRPr sz="1800">
                <a:solidFill>
                  <a:srgbClr val="FFFEFF"/>
                </a:solidFill>
              </a:defRPr>
            </a:lvl1pPr>
            <a:lvl2pPr indent="-228600" lvl="1" marL="914400" algn="l">
              <a:lnSpc>
                <a:spcPct val="120000"/>
              </a:lnSpc>
              <a:spcBef>
                <a:spcPts val="500"/>
              </a:spcBef>
              <a:spcAft>
                <a:spcPts val="0"/>
              </a:spcAft>
              <a:buSzPts val="1980"/>
              <a:buNone/>
              <a:defRPr sz="1800">
                <a:solidFill>
                  <a:srgbClr val="888888"/>
                </a:solidFill>
              </a:defRPr>
            </a:lvl2pPr>
            <a:lvl3pPr indent="-228600" lvl="2" marL="1371600" algn="l">
              <a:lnSpc>
                <a:spcPct val="120000"/>
              </a:lnSpc>
              <a:spcBef>
                <a:spcPts val="500"/>
              </a:spcBef>
              <a:spcAft>
                <a:spcPts val="0"/>
              </a:spcAft>
              <a:buSzPts val="1980"/>
              <a:buNone/>
              <a:defRPr sz="1800">
                <a:solidFill>
                  <a:srgbClr val="888888"/>
                </a:solidFill>
              </a:defRPr>
            </a:lvl3pPr>
            <a:lvl4pPr indent="-228600" lvl="3" marL="1828800" algn="l">
              <a:lnSpc>
                <a:spcPct val="120000"/>
              </a:lnSpc>
              <a:spcBef>
                <a:spcPts val="500"/>
              </a:spcBef>
              <a:spcAft>
                <a:spcPts val="0"/>
              </a:spcAft>
              <a:buSzPts val="1760"/>
              <a:buNone/>
              <a:defRPr sz="1600">
                <a:solidFill>
                  <a:srgbClr val="888888"/>
                </a:solidFill>
              </a:defRPr>
            </a:lvl4pPr>
            <a:lvl5pPr indent="-228600" lvl="4" marL="2286000" algn="l">
              <a:lnSpc>
                <a:spcPct val="120000"/>
              </a:lnSpc>
              <a:spcBef>
                <a:spcPts val="500"/>
              </a:spcBef>
              <a:spcAft>
                <a:spcPts val="0"/>
              </a:spcAft>
              <a:buSzPts val="1760"/>
              <a:buNone/>
              <a:defRPr sz="1600">
                <a:solidFill>
                  <a:srgbClr val="888888"/>
                </a:solidFill>
              </a:defRPr>
            </a:lvl5pPr>
            <a:lvl6pPr indent="-228600" lvl="5" marL="2743200" algn="l">
              <a:lnSpc>
                <a:spcPct val="120000"/>
              </a:lnSpc>
              <a:spcBef>
                <a:spcPts val="500"/>
              </a:spcBef>
              <a:spcAft>
                <a:spcPts val="0"/>
              </a:spcAft>
              <a:buSzPts val="1760"/>
              <a:buNone/>
              <a:defRPr sz="1600">
                <a:solidFill>
                  <a:srgbClr val="888888"/>
                </a:solidFill>
              </a:defRPr>
            </a:lvl6pPr>
            <a:lvl7pPr indent="-228600" lvl="6" marL="3200400" algn="l">
              <a:lnSpc>
                <a:spcPct val="120000"/>
              </a:lnSpc>
              <a:spcBef>
                <a:spcPts val="500"/>
              </a:spcBef>
              <a:spcAft>
                <a:spcPts val="0"/>
              </a:spcAft>
              <a:buSzPts val="1760"/>
              <a:buNone/>
              <a:defRPr sz="1600">
                <a:solidFill>
                  <a:srgbClr val="888888"/>
                </a:solidFill>
              </a:defRPr>
            </a:lvl7pPr>
            <a:lvl8pPr indent="-228600" lvl="7" marL="3657600" algn="l">
              <a:lnSpc>
                <a:spcPct val="120000"/>
              </a:lnSpc>
              <a:spcBef>
                <a:spcPts val="500"/>
              </a:spcBef>
              <a:spcAft>
                <a:spcPts val="0"/>
              </a:spcAft>
              <a:buSzPts val="1760"/>
              <a:buNone/>
              <a:defRPr sz="1600">
                <a:solidFill>
                  <a:srgbClr val="888888"/>
                </a:solidFill>
              </a:defRPr>
            </a:lvl8pPr>
            <a:lvl9pPr indent="-228600" lvl="8" marL="4114800" algn="l">
              <a:lnSpc>
                <a:spcPct val="120000"/>
              </a:lnSpc>
              <a:spcBef>
                <a:spcPts val="500"/>
              </a:spcBef>
              <a:spcAft>
                <a:spcPts val="0"/>
              </a:spcAft>
              <a:buSzPts val="1760"/>
              <a:buNone/>
              <a:defRPr sz="1600">
                <a:solidFill>
                  <a:srgbClr val="888888"/>
                </a:solidFill>
              </a:defRPr>
            </a:lvl9pPr>
          </a:lstStyle>
          <a:p/>
        </p:txBody>
      </p:sp>
      <p:sp>
        <p:nvSpPr>
          <p:cNvPr id="100" name="Google Shape;100;p15"/>
          <p:cNvSpPr txBox="1"/>
          <p:nvPr>
            <p:ph idx="10" type="dt"/>
          </p:nvPr>
        </p:nvSpPr>
        <p:spPr>
          <a:xfrm>
            <a:off x="804672" y="320040"/>
            <a:ext cx="3657600" cy="3200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1" name="Google Shape;101;p15"/>
          <p:cNvSpPr txBox="1"/>
          <p:nvPr>
            <p:ph idx="11" type="ftr"/>
          </p:nvPr>
        </p:nvSpPr>
        <p:spPr>
          <a:xfrm>
            <a:off x="804672" y="6227064"/>
            <a:ext cx="10588752" cy="32004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2" name="Google Shape;102;p15"/>
          <p:cNvSpPr txBox="1"/>
          <p:nvPr>
            <p:ph idx="12" type="sldNum"/>
          </p:nvPr>
        </p:nvSpPr>
        <p:spPr>
          <a:xfrm>
            <a:off x="10469880" y="320040"/>
            <a:ext cx="914400" cy="32004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ue contenuti" type="twoObj">
  <p:cSld name="TWO_OBJECTS">
    <p:spTree>
      <p:nvGrpSpPr>
        <p:cNvPr id="103" name="Shape 103"/>
        <p:cNvGrpSpPr/>
        <p:nvPr/>
      </p:nvGrpSpPr>
      <p:grpSpPr>
        <a:xfrm>
          <a:off x="0" y="0"/>
          <a:ext cx="0" cy="0"/>
          <a:chOff x="0" y="0"/>
          <a:chExt cx="0" cy="0"/>
        </a:xfrm>
      </p:grpSpPr>
      <p:grpSp>
        <p:nvGrpSpPr>
          <p:cNvPr id="104" name="Google Shape;104;p16"/>
          <p:cNvGrpSpPr/>
          <p:nvPr/>
        </p:nvGrpSpPr>
        <p:grpSpPr>
          <a:xfrm>
            <a:off x="-417513" y="0"/>
            <a:ext cx="12584114" cy="6853238"/>
            <a:chOff x="-417513" y="0"/>
            <a:chExt cx="12584114" cy="6853238"/>
          </a:xfrm>
        </p:grpSpPr>
        <p:sp>
          <p:nvSpPr>
            <p:cNvPr id="105" name="Google Shape;105;p16"/>
            <p:cNvSpPr/>
            <p:nvPr/>
          </p:nvSpPr>
          <p:spPr>
            <a:xfrm>
              <a:off x="1306513" y="0"/>
              <a:ext cx="3862388" cy="6843713"/>
            </a:xfrm>
            <a:custGeom>
              <a:rect b="b" l="l" r="r" t="t"/>
              <a:pathLst>
                <a:path extrusionOk="0" h="1440" w="813">
                  <a:moveTo>
                    <a:pt x="813" y="0"/>
                  </a:moveTo>
                  <a:cubicBezTo>
                    <a:pt x="331" y="221"/>
                    <a:pt x="0" y="1039"/>
                    <a:pt x="435"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6"/>
            <p:cNvSpPr/>
            <p:nvPr/>
          </p:nvSpPr>
          <p:spPr>
            <a:xfrm>
              <a:off x="10626725" y="9525"/>
              <a:ext cx="1539875" cy="555625"/>
            </a:xfrm>
            <a:custGeom>
              <a:rect b="b" l="l" r="r" t="t"/>
              <a:pathLst>
                <a:path extrusionOk="0" h="117" w="324">
                  <a:moveTo>
                    <a:pt x="324" y="117"/>
                  </a:moveTo>
                  <a:cubicBezTo>
                    <a:pt x="223" y="64"/>
                    <a:pt x="107" y="28"/>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6"/>
            <p:cNvSpPr/>
            <p:nvPr/>
          </p:nvSpPr>
          <p:spPr>
            <a:xfrm>
              <a:off x="10247313" y="5013325"/>
              <a:ext cx="1919288" cy="1830388"/>
            </a:xfrm>
            <a:custGeom>
              <a:rect b="b" l="l" r="r" t="t"/>
              <a:pathLst>
                <a:path extrusionOk="0" h="385" w="404">
                  <a:moveTo>
                    <a:pt x="0" y="385"/>
                  </a:moveTo>
                  <a:cubicBezTo>
                    <a:pt x="146" y="272"/>
                    <a:pt x="285" y="142"/>
                    <a:pt x="404"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6"/>
            <p:cNvSpPr/>
            <p:nvPr/>
          </p:nvSpPr>
          <p:spPr>
            <a:xfrm>
              <a:off x="1120775" y="0"/>
              <a:ext cx="3676650" cy="6843713"/>
            </a:xfrm>
            <a:custGeom>
              <a:rect b="b" l="l" r="r" t="t"/>
              <a:pathLst>
                <a:path extrusionOk="0" h="1440" w="774">
                  <a:moveTo>
                    <a:pt x="774" y="0"/>
                  </a:moveTo>
                  <a:cubicBezTo>
                    <a:pt x="312" y="240"/>
                    <a:pt x="0" y="1034"/>
                    <a:pt x="411" y="1440"/>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6"/>
            <p:cNvSpPr/>
            <p:nvPr/>
          </p:nvSpPr>
          <p:spPr>
            <a:xfrm>
              <a:off x="11202988" y="9525"/>
              <a:ext cx="963613" cy="366713"/>
            </a:xfrm>
            <a:custGeom>
              <a:rect b="b" l="l" r="r" t="t"/>
              <a:pathLst>
                <a:path extrusionOk="0" h="77" w="203">
                  <a:moveTo>
                    <a:pt x="203" y="77"/>
                  </a:moveTo>
                  <a:cubicBezTo>
                    <a:pt x="138" y="46"/>
                    <a:pt x="68" y="21"/>
                    <a:pt x="0" y="0"/>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6"/>
            <p:cNvSpPr/>
            <p:nvPr/>
          </p:nvSpPr>
          <p:spPr>
            <a:xfrm>
              <a:off x="10494963" y="5275263"/>
              <a:ext cx="1666875" cy="1577975"/>
            </a:xfrm>
            <a:custGeom>
              <a:rect b="b" l="l" r="r" t="t"/>
              <a:pathLst>
                <a:path extrusionOk="0" h="332" w="351">
                  <a:moveTo>
                    <a:pt x="0" y="332"/>
                  </a:moveTo>
                  <a:cubicBezTo>
                    <a:pt x="125" y="232"/>
                    <a:pt x="245" y="121"/>
                    <a:pt x="351" y="0"/>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6"/>
            <p:cNvSpPr/>
            <p:nvPr/>
          </p:nvSpPr>
          <p:spPr>
            <a:xfrm>
              <a:off x="1001713" y="0"/>
              <a:ext cx="3621088" cy="6843713"/>
            </a:xfrm>
            <a:custGeom>
              <a:rect b="b" l="l" r="r" t="t"/>
              <a:pathLst>
                <a:path extrusionOk="0" h="1440" w="762">
                  <a:moveTo>
                    <a:pt x="762" y="0"/>
                  </a:moveTo>
                  <a:cubicBezTo>
                    <a:pt x="308" y="245"/>
                    <a:pt x="0" y="1033"/>
                    <a:pt x="403"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6"/>
            <p:cNvSpPr/>
            <p:nvPr/>
          </p:nvSpPr>
          <p:spPr>
            <a:xfrm>
              <a:off x="11501438" y="9525"/>
              <a:ext cx="665163" cy="257175"/>
            </a:xfrm>
            <a:custGeom>
              <a:rect b="b" l="l" r="r" t="t"/>
              <a:pathLst>
                <a:path extrusionOk="0" h="54" w="140">
                  <a:moveTo>
                    <a:pt x="140" y="54"/>
                  </a:moveTo>
                  <a:cubicBezTo>
                    <a:pt x="95" y="34"/>
                    <a:pt x="48" y="16"/>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6"/>
            <p:cNvSpPr/>
            <p:nvPr/>
          </p:nvSpPr>
          <p:spPr>
            <a:xfrm>
              <a:off x="10641013" y="5408613"/>
              <a:ext cx="1525588" cy="1435100"/>
            </a:xfrm>
            <a:custGeom>
              <a:rect b="b" l="l" r="r" t="t"/>
              <a:pathLst>
                <a:path extrusionOk="0" h="302" w="321">
                  <a:moveTo>
                    <a:pt x="0" y="302"/>
                  </a:moveTo>
                  <a:cubicBezTo>
                    <a:pt x="114" y="210"/>
                    <a:pt x="223" y="109"/>
                    <a:pt x="321"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6"/>
            <p:cNvSpPr/>
            <p:nvPr/>
          </p:nvSpPr>
          <p:spPr>
            <a:xfrm>
              <a:off x="1001713" y="0"/>
              <a:ext cx="3244850" cy="6843713"/>
            </a:xfrm>
            <a:custGeom>
              <a:rect b="b" l="l" r="r" t="t"/>
              <a:pathLst>
                <a:path extrusionOk="0" h="1440" w="683">
                  <a:moveTo>
                    <a:pt x="683" y="0"/>
                  </a:moveTo>
                  <a:cubicBezTo>
                    <a:pt x="258" y="256"/>
                    <a:pt x="0" y="1041"/>
                    <a:pt x="355"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6"/>
            <p:cNvSpPr/>
            <p:nvPr/>
          </p:nvSpPr>
          <p:spPr>
            <a:xfrm>
              <a:off x="10802938" y="5518150"/>
              <a:ext cx="1363663" cy="1325563"/>
            </a:xfrm>
            <a:custGeom>
              <a:rect b="b" l="l" r="r" t="t"/>
              <a:pathLst>
                <a:path extrusionOk="0" h="279" w="287">
                  <a:moveTo>
                    <a:pt x="0" y="279"/>
                  </a:moveTo>
                  <a:cubicBezTo>
                    <a:pt x="101" y="193"/>
                    <a:pt x="198" y="100"/>
                    <a:pt x="287"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6"/>
            <p:cNvSpPr/>
            <p:nvPr/>
          </p:nvSpPr>
          <p:spPr>
            <a:xfrm>
              <a:off x="889000" y="0"/>
              <a:ext cx="3230563" cy="6843713"/>
            </a:xfrm>
            <a:custGeom>
              <a:rect b="b" l="l" r="r" t="t"/>
              <a:pathLst>
                <a:path extrusionOk="0" h="1440" w="680">
                  <a:moveTo>
                    <a:pt x="680" y="0"/>
                  </a:moveTo>
                  <a:cubicBezTo>
                    <a:pt x="257" y="265"/>
                    <a:pt x="0" y="1026"/>
                    <a:pt x="337"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6"/>
            <p:cNvSpPr/>
            <p:nvPr/>
          </p:nvSpPr>
          <p:spPr>
            <a:xfrm>
              <a:off x="10979150" y="5694363"/>
              <a:ext cx="1187450" cy="1149350"/>
            </a:xfrm>
            <a:custGeom>
              <a:rect b="b" l="l" r="r" t="t"/>
              <a:pathLst>
                <a:path extrusionOk="0" h="242" w="250">
                  <a:moveTo>
                    <a:pt x="0" y="242"/>
                  </a:moveTo>
                  <a:cubicBezTo>
                    <a:pt x="88" y="166"/>
                    <a:pt x="172" y="85"/>
                    <a:pt x="25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6"/>
            <p:cNvSpPr/>
            <p:nvPr/>
          </p:nvSpPr>
          <p:spPr>
            <a:xfrm>
              <a:off x="484188" y="0"/>
              <a:ext cx="3421063" cy="6843713"/>
            </a:xfrm>
            <a:custGeom>
              <a:rect b="b" l="l" r="r" t="t"/>
              <a:pathLst>
                <a:path extrusionOk="0" h="1440" w="720">
                  <a:moveTo>
                    <a:pt x="720" y="0"/>
                  </a:moveTo>
                  <a:cubicBezTo>
                    <a:pt x="316" y="282"/>
                    <a:pt x="0" y="1018"/>
                    <a:pt x="362"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6"/>
            <p:cNvSpPr/>
            <p:nvPr/>
          </p:nvSpPr>
          <p:spPr>
            <a:xfrm>
              <a:off x="11287125" y="6049963"/>
              <a:ext cx="879475" cy="793750"/>
            </a:xfrm>
            <a:custGeom>
              <a:rect b="b" l="l" r="r" t="t"/>
              <a:pathLst>
                <a:path extrusionOk="0" h="167" w="185">
                  <a:moveTo>
                    <a:pt x="0" y="167"/>
                  </a:moveTo>
                  <a:cubicBezTo>
                    <a:pt x="63" y="114"/>
                    <a:pt x="125" y="58"/>
                    <a:pt x="185"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6"/>
            <p:cNvSpPr/>
            <p:nvPr/>
          </p:nvSpPr>
          <p:spPr>
            <a:xfrm>
              <a:off x="598488" y="0"/>
              <a:ext cx="2717800" cy="6843713"/>
            </a:xfrm>
            <a:custGeom>
              <a:rect b="b" l="l" r="r" t="t"/>
              <a:pathLst>
                <a:path extrusionOk="0" h="1440" w="572">
                  <a:moveTo>
                    <a:pt x="572" y="0"/>
                  </a:moveTo>
                  <a:cubicBezTo>
                    <a:pt x="213" y="320"/>
                    <a:pt x="0" y="979"/>
                    <a:pt x="164" y="1440"/>
                  </a:cubicBezTo>
                </a:path>
              </a:pathLst>
            </a:custGeom>
            <a:noFill/>
            <a:ln cap="flat" cmpd="sng" w="12700">
              <a:solidFill>
                <a:schemeClr val="dk1">
                  <a:alpha val="20000"/>
                </a:schemeClr>
              </a:solidFill>
              <a:prstDash val="dashDot"/>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16"/>
            <p:cNvSpPr/>
            <p:nvPr/>
          </p:nvSpPr>
          <p:spPr>
            <a:xfrm>
              <a:off x="261938" y="0"/>
              <a:ext cx="2944813" cy="6843713"/>
            </a:xfrm>
            <a:custGeom>
              <a:rect b="b" l="l" r="r" t="t"/>
              <a:pathLst>
                <a:path extrusionOk="0" h="1440" w="620">
                  <a:moveTo>
                    <a:pt x="620" y="0"/>
                  </a:moveTo>
                  <a:cubicBezTo>
                    <a:pt x="248" y="325"/>
                    <a:pt x="0" y="960"/>
                    <a:pt x="186" y="1440"/>
                  </a:cubicBezTo>
                </a:path>
              </a:pathLst>
            </a:custGeom>
            <a:noFill/>
            <a:ln cap="flat" cmpd="sng" w="9525">
              <a:solidFill>
                <a:schemeClr val="dk1">
                  <a:alpha val="20000"/>
                </a:schemeClr>
              </a:solidFill>
              <a:prstDash val="lgDash"/>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6"/>
            <p:cNvSpPr/>
            <p:nvPr/>
          </p:nvSpPr>
          <p:spPr>
            <a:xfrm>
              <a:off x="-417513" y="0"/>
              <a:ext cx="2403475" cy="6843713"/>
            </a:xfrm>
            <a:custGeom>
              <a:rect b="b" l="l" r="r" t="t"/>
              <a:pathLst>
                <a:path extrusionOk="0" h="1440" w="506">
                  <a:moveTo>
                    <a:pt x="506" y="0"/>
                  </a:moveTo>
                  <a:cubicBezTo>
                    <a:pt x="109" y="356"/>
                    <a:pt x="0" y="943"/>
                    <a:pt x="171"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6"/>
            <p:cNvSpPr/>
            <p:nvPr/>
          </p:nvSpPr>
          <p:spPr>
            <a:xfrm>
              <a:off x="14288" y="9525"/>
              <a:ext cx="1771650" cy="3198813"/>
            </a:xfrm>
            <a:custGeom>
              <a:rect b="b" l="l" r="r" t="t"/>
              <a:pathLst>
                <a:path extrusionOk="0" h="673" w="373">
                  <a:moveTo>
                    <a:pt x="373" y="0"/>
                  </a:moveTo>
                  <a:cubicBezTo>
                    <a:pt x="175" y="183"/>
                    <a:pt x="51" y="409"/>
                    <a:pt x="0" y="673"/>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6"/>
            <p:cNvSpPr/>
            <p:nvPr/>
          </p:nvSpPr>
          <p:spPr>
            <a:xfrm>
              <a:off x="4763" y="6016625"/>
              <a:ext cx="214313" cy="827088"/>
            </a:xfrm>
            <a:custGeom>
              <a:rect b="b" l="l" r="r" t="t"/>
              <a:pathLst>
                <a:path extrusionOk="0" h="174" w="45">
                  <a:moveTo>
                    <a:pt x="0" y="0"/>
                  </a:moveTo>
                  <a:cubicBezTo>
                    <a:pt x="11" y="59"/>
                    <a:pt x="26" y="118"/>
                    <a:pt x="45" y="174"/>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 name="Google Shape;125;p16"/>
            <p:cNvSpPr/>
            <p:nvPr/>
          </p:nvSpPr>
          <p:spPr>
            <a:xfrm>
              <a:off x="14288" y="0"/>
              <a:ext cx="1562100" cy="2228850"/>
            </a:xfrm>
            <a:custGeom>
              <a:rect b="b" l="l" r="r" t="t"/>
              <a:pathLst>
                <a:path extrusionOk="0" h="469" w="329">
                  <a:moveTo>
                    <a:pt x="329" y="0"/>
                  </a:moveTo>
                  <a:cubicBezTo>
                    <a:pt x="189" y="133"/>
                    <a:pt x="69" y="288"/>
                    <a:pt x="0" y="469"/>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26" name="Google Shape;126;p16"/>
          <p:cNvGrpSpPr/>
          <p:nvPr/>
        </p:nvGrpSpPr>
        <p:grpSpPr>
          <a:xfrm>
            <a:off x="800144" y="1699589"/>
            <a:ext cx="3674476" cy="3470421"/>
            <a:chOff x="697883" y="1816768"/>
            <a:chExt cx="3674476" cy="3470421"/>
          </a:xfrm>
        </p:grpSpPr>
        <p:sp>
          <p:nvSpPr>
            <p:cNvPr id="127" name="Google Shape;127;p16"/>
            <p:cNvSpPr/>
            <p:nvPr/>
          </p:nvSpPr>
          <p:spPr>
            <a:xfrm>
              <a:off x="697883" y="1816768"/>
              <a:ext cx="3674476" cy="50292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16"/>
            <p:cNvSpPr/>
            <p:nvPr/>
          </p:nvSpPr>
          <p:spPr>
            <a:xfrm rot="10800000">
              <a:off x="2380224" y="5014786"/>
              <a:ext cx="315988" cy="272403"/>
            </a:xfrm>
            <a:prstGeom prst="triangl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16"/>
            <p:cNvSpPr/>
            <p:nvPr/>
          </p:nvSpPr>
          <p:spPr>
            <a:xfrm>
              <a:off x="704075" y="2392840"/>
              <a:ext cx="3668284" cy="2624327"/>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0" name="Google Shape;130;p16"/>
          <p:cNvSpPr txBox="1"/>
          <p:nvPr>
            <p:ph type="title"/>
          </p:nvPr>
        </p:nvSpPr>
        <p:spPr>
          <a:xfrm>
            <a:off x="889000" y="2339669"/>
            <a:ext cx="3500828" cy="2470065"/>
          </a:xfrm>
          <a:prstGeom prst="rect">
            <a:avLst/>
          </a:prstGeom>
          <a:noFill/>
          <a:ln>
            <a:noFill/>
          </a:ln>
        </p:spPr>
        <p:txBody>
          <a:bodyPr anchorCtr="0" anchor="ctr" bIns="91425" lIns="91425" spcFirstLastPara="1" rIns="91425" wrap="square" tIns="91425">
            <a:normAutofit/>
          </a:bodyPr>
          <a:lstStyle>
            <a:lvl1pPr lvl="0" algn="ctr">
              <a:lnSpc>
                <a:spcPct val="85000"/>
              </a:lnSpc>
              <a:spcBef>
                <a:spcPts val="0"/>
              </a:spcBef>
              <a:spcAft>
                <a:spcPts val="0"/>
              </a:spcAft>
              <a:buClr>
                <a:srgbClr val="FFFEFF"/>
              </a:buClr>
              <a:buSzPts val="4000"/>
              <a:buFont typeface="Calibri"/>
              <a:buNone/>
              <a:defRPr>
                <a:solidFill>
                  <a:srgbClr val="FFFE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1" name="Google Shape;131;p16"/>
          <p:cNvSpPr txBox="1"/>
          <p:nvPr>
            <p:ph idx="1" type="body"/>
          </p:nvPr>
        </p:nvSpPr>
        <p:spPr>
          <a:xfrm>
            <a:off x="5120878" y="803187"/>
            <a:ext cx="6269591" cy="2382651"/>
          </a:xfrm>
          <a:prstGeom prst="rect">
            <a:avLst/>
          </a:prstGeom>
          <a:noFill/>
          <a:ln>
            <a:noFill/>
          </a:ln>
        </p:spPr>
        <p:txBody>
          <a:bodyPr anchorCtr="0" anchor="t" bIns="45700" lIns="91425" spcFirstLastPara="1" rIns="91425" wrap="square" tIns="45700">
            <a:normAutofit/>
          </a:bodyPr>
          <a:lstStyle>
            <a:lvl1pPr indent="-354330" lvl="0" marL="457200" algn="l">
              <a:lnSpc>
                <a:spcPct val="120000"/>
              </a:lnSpc>
              <a:spcBef>
                <a:spcPts val="1000"/>
              </a:spcBef>
              <a:spcAft>
                <a:spcPts val="0"/>
              </a:spcAft>
              <a:buSzPts val="1980"/>
              <a:buChar char="▪"/>
              <a:defRPr/>
            </a:lvl1pPr>
            <a:lvl2pPr indent="-354330" lvl="1" marL="914400" algn="l">
              <a:lnSpc>
                <a:spcPct val="120000"/>
              </a:lnSpc>
              <a:spcBef>
                <a:spcPts val="500"/>
              </a:spcBef>
              <a:spcAft>
                <a:spcPts val="0"/>
              </a:spcAft>
              <a:buSzPts val="1980"/>
              <a:buChar char="▪"/>
              <a:defRPr/>
            </a:lvl2pPr>
            <a:lvl3pPr indent="-354330" lvl="2" marL="1371600" algn="l">
              <a:lnSpc>
                <a:spcPct val="120000"/>
              </a:lnSpc>
              <a:spcBef>
                <a:spcPts val="500"/>
              </a:spcBef>
              <a:spcAft>
                <a:spcPts val="0"/>
              </a:spcAft>
              <a:buSzPts val="1980"/>
              <a:buChar char="▪"/>
              <a:defRPr/>
            </a:lvl3pPr>
            <a:lvl4pPr indent="-354330" lvl="3" marL="1828800" algn="l">
              <a:lnSpc>
                <a:spcPct val="120000"/>
              </a:lnSpc>
              <a:spcBef>
                <a:spcPts val="500"/>
              </a:spcBef>
              <a:spcAft>
                <a:spcPts val="0"/>
              </a:spcAft>
              <a:buSzPts val="1980"/>
              <a:buChar char="▪"/>
              <a:defRPr/>
            </a:lvl4pPr>
            <a:lvl5pPr indent="-354329" lvl="4" marL="2286000" algn="l">
              <a:lnSpc>
                <a:spcPct val="120000"/>
              </a:lnSpc>
              <a:spcBef>
                <a:spcPts val="500"/>
              </a:spcBef>
              <a:spcAft>
                <a:spcPts val="0"/>
              </a:spcAft>
              <a:buSzPts val="1980"/>
              <a:buChar char="▪"/>
              <a:defRPr/>
            </a:lvl5pPr>
            <a:lvl6pPr indent="-354329" lvl="5" marL="2743200" algn="l">
              <a:lnSpc>
                <a:spcPct val="120000"/>
              </a:lnSpc>
              <a:spcBef>
                <a:spcPts val="500"/>
              </a:spcBef>
              <a:spcAft>
                <a:spcPts val="0"/>
              </a:spcAft>
              <a:buSzPts val="1980"/>
              <a:buChar char="▪"/>
              <a:defRPr/>
            </a:lvl6pPr>
            <a:lvl7pPr indent="-354329" lvl="6" marL="3200400" algn="l">
              <a:lnSpc>
                <a:spcPct val="120000"/>
              </a:lnSpc>
              <a:spcBef>
                <a:spcPts val="500"/>
              </a:spcBef>
              <a:spcAft>
                <a:spcPts val="0"/>
              </a:spcAft>
              <a:buSzPts val="1980"/>
              <a:buChar char="▪"/>
              <a:defRPr/>
            </a:lvl7pPr>
            <a:lvl8pPr indent="-354329" lvl="7" marL="3657600" algn="l">
              <a:lnSpc>
                <a:spcPct val="120000"/>
              </a:lnSpc>
              <a:spcBef>
                <a:spcPts val="500"/>
              </a:spcBef>
              <a:spcAft>
                <a:spcPts val="0"/>
              </a:spcAft>
              <a:buSzPts val="1980"/>
              <a:buChar char="▪"/>
              <a:defRPr/>
            </a:lvl8pPr>
            <a:lvl9pPr indent="-354329" lvl="8" marL="4114800" algn="l">
              <a:lnSpc>
                <a:spcPct val="120000"/>
              </a:lnSpc>
              <a:spcBef>
                <a:spcPts val="500"/>
              </a:spcBef>
              <a:spcAft>
                <a:spcPts val="0"/>
              </a:spcAft>
              <a:buSzPts val="1980"/>
              <a:buChar char="▪"/>
              <a:defRPr/>
            </a:lvl9pPr>
          </a:lstStyle>
          <a:p/>
        </p:txBody>
      </p:sp>
      <p:sp>
        <p:nvSpPr>
          <p:cNvPr id="132" name="Google Shape;132;p16"/>
          <p:cNvSpPr txBox="1"/>
          <p:nvPr>
            <p:ph idx="2" type="body"/>
          </p:nvPr>
        </p:nvSpPr>
        <p:spPr>
          <a:xfrm>
            <a:off x="5118447" y="3672162"/>
            <a:ext cx="6272022" cy="2383586"/>
          </a:xfrm>
          <a:prstGeom prst="rect">
            <a:avLst/>
          </a:prstGeom>
          <a:noFill/>
          <a:ln>
            <a:noFill/>
          </a:ln>
        </p:spPr>
        <p:txBody>
          <a:bodyPr anchorCtr="0" anchor="t" bIns="45700" lIns="91425" spcFirstLastPara="1" rIns="91425" wrap="square" tIns="45700">
            <a:normAutofit/>
          </a:bodyPr>
          <a:lstStyle>
            <a:lvl1pPr indent="-354330" lvl="0" marL="457200" algn="l">
              <a:lnSpc>
                <a:spcPct val="120000"/>
              </a:lnSpc>
              <a:spcBef>
                <a:spcPts val="1000"/>
              </a:spcBef>
              <a:spcAft>
                <a:spcPts val="0"/>
              </a:spcAft>
              <a:buSzPts val="1980"/>
              <a:buChar char="▪"/>
              <a:defRPr/>
            </a:lvl1pPr>
            <a:lvl2pPr indent="-354330" lvl="1" marL="914400" algn="l">
              <a:lnSpc>
                <a:spcPct val="120000"/>
              </a:lnSpc>
              <a:spcBef>
                <a:spcPts val="500"/>
              </a:spcBef>
              <a:spcAft>
                <a:spcPts val="0"/>
              </a:spcAft>
              <a:buSzPts val="1980"/>
              <a:buChar char="▪"/>
              <a:defRPr/>
            </a:lvl2pPr>
            <a:lvl3pPr indent="-354330" lvl="2" marL="1371600" algn="l">
              <a:lnSpc>
                <a:spcPct val="120000"/>
              </a:lnSpc>
              <a:spcBef>
                <a:spcPts val="500"/>
              </a:spcBef>
              <a:spcAft>
                <a:spcPts val="0"/>
              </a:spcAft>
              <a:buSzPts val="1980"/>
              <a:buChar char="▪"/>
              <a:defRPr/>
            </a:lvl3pPr>
            <a:lvl4pPr indent="-354330" lvl="3" marL="1828800" algn="l">
              <a:lnSpc>
                <a:spcPct val="120000"/>
              </a:lnSpc>
              <a:spcBef>
                <a:spcPts val="500"/>
              </a:spcBef>
              <a:spcAft>
                <a:spcPts val="0"/>
              </a:spcAft>
              <a:buSzPts val="1980"/>
              <a:buChar char="▪"/>
              <a:defRPr/>
            </a:lvl4pPr>
            <a:lvl5pPr indent="-354329" lvl="4" marL="2286000" algn="l">
              <a:lnSpc>
                <a:spcPct val="120000"/>
              </a:lnSpc>
              <a:spcBef>
                <a:spcPts val="500"/>
              </a:spcBef>
              <a:spcAft>
                <a:spcPts val="0"/>
              </a:spcAft>
              <a:buSzPts val="1980"/>
              <a:buChar char="▪"/>
              <a:defRPr/>
            </a:lvl5pPr>
            <a:lvl6pPr indent="-354329" lvl="5" marL="2743200" algn="l">
              <a:lnSpc>
                <a:spcPct val="120000"/>
              </a:lnSpc>
              <a:spcBef>
                <a:spcPts val="500"/>
              </a:spcBef>
              <a:spcAft>
                <a:spcPts val="0"/>
              </a:spcAft>
              <a:buSzPts val="1980"/>
              <a:buChar char="▪"/>
              <a:defRPr/>
            </a:lvl6pPr>
            <a:lvl7pPr indent="-354329" lvl="6" marL="3200400" algn="l">
              <a:lnSpc>
                <a:spcPct val="120000"/>
              </a:lnSpc>
              <a:spcBef>
                <a:spcPts val="500"/>
              </a:spcBef>
              <a:spcAft>
                <a:spcPts val="0"/>
              </a:spcAft>
              <a:buSzPts val="1980"/>
              <a:buChar char="▪"/>
              <a:defRPr/>
            </a:lvl7pPr>
            <a:lvl8pPr indent="-354329" lvl="7" marL="3657600" algn="l">
              <a:lnSpc>
                <a:spcPct val="120000"/>
              </a:lnSpc>
              <a:spcBef>
                <a:spcPts val="500"/>
              </a:spcBef>
              <a:spcAft>
                <a:spcPts val="0"/>
              </a:spcAft>
              <a:buSzPts val="1980"/>
              <a:buChar char="▪"/>
              <a:defRPr/>
            </a:lvl8pPr>
            <a:lvl9pPr indent="-354329" lvl="8" marL="4114800" algn="l">
              <a:lnSpc>
                <a:spcPct val="120000"/>
              </a:lnSpc>
              <a:spcBef>
                <a:spcPts val="500"/>
              </a:spcBef>
              <a:spcAft>
                <a:spcPts val="0"/>
              </a:spcAft>
              <a:buSzPts val="1980"/>
              <a:buChar char="▪"/>
              <a:defRPr/>
            </a:lvl9pPr>
          </a:lstStyle>
          <a:p/>
        </p:txBody>
      </p:sp>
      <p:sp>
        <p:nvSpPr>
          <p:cNvPr id="133" name="Google Shape;133;p16"/>
          <p:cNvSpPr txBox="1"/>
          <p:nvPr>
            <p:ph idx="10" type="dt"/>
          </p:nvPr>
        </p:nvSpPr>
        <p:spPr>
          <a:xfrm>
            <a:off x="804672" y="320040"/>
            <a:ext cx="3657600" cy="3200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4" name="Google Shape;134;p16"/>
          <p:cNvSpPr txBox="1"/>
          <p:nvPr>
            <p:ph idx="11" type="ftr"/>
          </p:nvPr>
        </p:nvSpPr>
        <p:spPr>
          <a:xfrm>
            <a:off x="804672" y="6227064"/>
            <a:ext cx="10588752" cy="32004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5" name="Google Shape;135;p16"/>
          <p:cNvSpPr txBox="1"/>
          <p:nvPr>
            <p:ph idx="12" type="sldNum"/>
          </p:nvPr>
        </p:nvSpPr>
        <p:spPr>
          <a:xfrm>
            <a:off x="10469880" y="320040"/>
            <a:ext cx="914400" cy="32004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fronto" type="twoTxTwoObj">
  <p:cSld name="TWO_OBJECTS_WITH_TEXT">
    <p:spTree>
      <p:nvGrpSpPr>
        <p:cNvPr id="136" name="Shape 136"/>
        <p:cNvGrpSpPr/>
        <p:nvPr/>
      </p:nvGrpSpPr>
      <p:grpSpPr>
        <a:xfrm>
          <a:off x="0" y="0"/>
          <a:ext cx="0" cy="0"/>
          <a:chOff x="0" y="0"/>
          <a:chExt cx="0" cy="0"/>
        </a:xfrm>
      </p:grpSpPr>
      <p:grpSp>
        <p:nvGrpSpPr>
          <p:cNvPr id="137" name="Google Shape;137;p17"/>
          <p:cNvGrpSpPr/>
          <p:nvPr/>
        </p:nvGrpSpPr>
        <p:grpSpPr>
          <a:xfrm>
            <a:off x="-417513" y="0"/>
            <a:ext cx="12584114" cy="6853238"/>
            <a:chOff x="-417513" y="0"/>
            <a:chExt cx="12584114" cy="6853238"/>
          </a:xfrm>
        </p:grpSpPr>
        <p:sp>
          <p:nvSpPr>
            <p:cNvPr id="138" name="Google Shape;138;p17"/>
            <p:cNvSpPr/>
            <p:nvPr/>
          </p:nvSpPr>
          <p:spPr>
            <a:xfrm>
              <a:off x="1306513" y="0"/>
              <a:ext cx="3862388" cy="6843713"/>
            </a:xfrm>
            <a:custGeom>
              <a:rect b="b" l="l" r="r" t="t"/>
              <a:pathLst>
                <a:path extrusionOk="0" h="1440" w="813">
                  <a:moveTo>
                    <a:pt x="813" y="0"/>
                  </a:moveTo>
                  <a:cubicBezTo>
                    <a:pt x="331" y="221"/>
                    <a:pt x="0" y="1039"/>
                    <a:pt x="435"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17"/>
            <p:cNvSpPr/>
            <p:nvPr/>
          </p:nvSpPr>
          <p:spPr>
            <a:xfrm>
              <a:off x="10626725" y="9525"/>
              <a:ext cx="1539875" cy="555625"/>
            </a:xfrm>
            <a:custGeom>
              <a:rect b="b" l="l" r="r" t="t"/>
              <a:pathLst>
                <a:path extrusionOk="0" h="117" w="324">
                  <a:moveTo>
                    <a:pt x="324" y="117"/>
                  </a:moveTo>
                  <a:cubicBezTo>
                    <a:pt x="223" y="64"/>
                    <a:pt x="107" y="28"/>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p17"/>
            <p:cNvSpPr/>
            <p:nvPr/>
          </p:nvSpPr>
          <p:spPr>
            <a:xfrm>
              <a:off x="10247313" y="5013325"/>
              <a:ext cx="1919288" cy="1830388"/>
            </a:xfrm>
            <a:custGeom>
              <a:rect b="b" l="l" r="r" t="t"/>
              <a:pathLst>
                <a:path extrusionOk="0" h="385" w="404">
                  <a:moveTo>
                    <a:pt x="0" y="385"/>
                  </a:moveTo>
                  <a:cubicBezTo>
                    <a:pt x="146" y="272"/>
                    <a:pt x="285" y="142"/>
                    <a:pt x="404"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 name="Google Shape;141;p17"/>
            <p:cNvSpPr/>
            <p:nvPr/>
          </p:nvSpPr>
          <p:spPr>
            <a:xfrm>
              <a:off x="1120775" y="0"/>
              <a:ext cx="3676650" cy="6843713"/>
            </a:xfrm>
            <a:custGeom>
              <a:rect b="b" l="l" r="r" t="t"/>
              <a:pathLst>
                <a:path extrusionOk="0" h="1440" w="774">
                  <a:moveTo>
                    <a:pt x="774" y="0"/>
                  </a:moveTo>
                  <a:cubicBezTo>
                    <a:pt x="312" y="240"/>
                    <a:pt x="0" y="1034"/>
                    <a:pt x="411" y="1440"/>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17"/>
            <p:cNvSpPr/>
            <p:nvPr/>
          </p:nvSpPr>
          <p:spPr>
            <a:xfrm>
              <a:off x="11202988" y="9525"/>
              <a:ext cx="963613" cy="366713"/>
            </a:xfrm>
            <a:custGeom>
              <a:rect b="b" l="l" r="r" t="t"/>
              <a:pathLst>
                <a:path extrusionOk="0" h="77" w="203">
                  <a:moveTo>
                    <a:pt x="203" y="77"/>
                  </a:moveTo>
                  <a:cubicBezTo>
                    <a:pt x="138" y="46"/>
                    <a:pt x="68" y="21"/>
                    <a:pt x="0" y="0"/>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17"/>
            <p:cNvSpPr/>
            <p:nvPr/>
          </p:nvSpPr>
          <p:spPr>
            <a:xfrm>
              <a:off x="10494963" y="5275263"/>
              <a:ext cx="1666875" cy="1577975"/>
            </a:xfrm>
            <a:custGeom>
              <a:rect b="b" l="l" r="r" t="t"/>
              <a:pathLst>
                <a:path extrusionOk="0" h="332" w="351">
                  <a:moveTo>
                    <a:pt x="0" y="332"/>
                  </a:moveTo>
                  <a:cubicBezTo>
                    <a:pt x="125" y="232"/>
                    <a:pt x="245" y="121"/>
                    <a:pt x="351" y="0"/>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p17"/>
            <p:cNvSpPr/>
            <p:nvPr/>
          </p:nvSpPr>
          <p:spPr>
            <a:xfrm>
              <a:off x="1001713" y="0"/>
              <a:ext cx="3621088" cy="6843713"/>
            </a:xfrm>
            <a:custGeom>
              <a:rect b="b" l="l" r="r" t="t"/>
              <a:pathLst>
                <a:path extrusionOk="0" h="1440" w="762">
                  <a:moveTo>
                    <a:pt x="762" y="0"/>
                  </a:moveTo>
                  <a:cubicBezTo>
                    <a:pt x="308" y="245"/>
                    <a:pt x="0" y="1033"/>
                    <a:pt x="403"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17"/>
            <p:cNvSpPr/>
            <p:nvPr/>
          </p:nvSpPr>
          <p:spPr>
            <a:xfrm>
              <a:off x="11501438" y="9525"/>
              <a:ext cx="665163" cy="257175"/>
            </a:xfrm>
            <a:custGeom>
              <a:rect b="b" l="l" r="r" t="t"/>
              <a:pathLst>
                <a:path extrusionOk="0" h="54" w="140">
                  <a:moveTo>
                    <a:pt x="140" y="54"/>
                  </a:moveTo>
                  <a:cubicBezTo>
                    <a:pt x="95" y="34"/>
                    <a:pt x="48" y="16"/>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17"/>
            <p:cNvSpPr/>
            <p:nvPr/>
          </p:nvSpPr>
          <p:spPr>
            <a:xfrm>
              <a:off x="10641013" y="5408613"/>
              <a:ext cx="1525588" cy="1435100"/>
            </a:xfrm>
            <a:custGeom>
              <a:rect b="b" l="l" r="r" t="t"/>
              <a:pathLst>
                <a:path extrusionOk="0" h="302" w="321">
                  <a:moveTo>
                    <a:pt x="0" y="302"/>
                  </a:moveTo>
                  <a:cubicBezTo>
                    <a:pt x="114" y="210"/>
                    <a:pt x="223" y="109"/>
                    <a:pt x="321"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17"/>
            <p:cNvSpPr/>
            <p:nvPr/>
          </p:nvSpPr>
          <p:spPr>
            <a:xfrm>
              <a:off x="1001713" y="0"/>
              <a:ext cx="3244850" cy="6843713"/>
            </a:xfrm>
            <a:custGeom>
              <a:rect b="b" l="l" r="r" t="t"/>
              <a:pathLst>
                <a:path extrusionOk="0" h="1440" w="683">
                  <a:moveTo>
                    <a:pt x="683" y="0"/>
                  </a:moveTo>
                  <a:cubicBezTo>
                    <a:pt x="258" y="256"/>
                    <a:pt x="0" y="1041"/>
                    <a:pt x="355"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17"/>
            <p:cNvSpPr/>
            <p:nvPr/>
          </p:nvSpPr>
          <p:spPr>
            <a:xfrm>
              <a:off x="10802938" y="5518150"/>
              <a:ext cx="1363663" cy="1325563"/>
            </a:xfrm>
            <a:custGeom>
              <a:rect b="b" l="l" r="r" t="t"/>
              <a:pathLst>
                <a:path extrusionOk="0" h="279" w="287">
                  <a:moveTo>
                    <a:pt x="0" y="279"/>
                  </a:moveTo>
                  <a:cubicBezTo>
                    <a:pt x="101" y="193"/>
                    <a:pt x="198" y="100"/>
                    <a:pt x="287"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17"/>
            <p:cNvSpPr/>
            <p:nvPr/>
          </p:nvSpPr>
          <p:spPr>
            <a:xfrm>
              <a:off x="889000" y="0"/>
              <a:ext cx="3230563" cy="6843713"/>
            </a:xfrm>
            <a:custGeom>
              <a:rect b="b" l="l" r="r" t="t"/>
              <a:pathLst>
                <a:path extrusionOk="0" h="1440" w="680">
                  <a:moveTo>
                    <a:pt x="680" y="0"/>
                  </a:moveTo>
                  <a:cubicBezTo>
                    <a:pt x="257" y="265"/>
                    <a:pt x="0" y="1026"/>
                    <a:pt x="337"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17"/>
            <p:cNvSpPr/>
            <p:nvPr/>
          </p:nvSpPr>
          <p:spPr>
            <a:xfrm>
              <a:off x="10979150" y="5694363"/>
              <a:ext cx="1187450" cy="1149350"/>
            </a:xfrm>
            <a:custGeom>
              <a:rect b="b" l="l" r="r" t="t"/>
              <a:pathLst>
                <a:path extrusionOk="0" h="242" w="250">
                  <a:moveTo>
                    <a:pt x="0" y="242"/>
                  </a:moveTo>
                  <a:cubicBezTo>
                    <a:pt x="88" y="166"/>
                    <a:pt x="172" y="85"/>
                    <a:pt x="25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17"/>
            <p:cNvSpPr/>
            <p:nvPr/>
          </p:nvSpPr>
          <p:spPr>
            <a:xfrm>
              <a:off x="484188" y="0"/>
              <a:ext cx="3421063" cy="6843713"/>
            </a:xfrm>
            <a:custGeom>
              <a:rect b="b" l="l" r="r" t="t"/>
              <a:pathLst>
                <a:path extrusionOk="0" h="1440" w="720">
                  <a:moveTo>
                    <a:pt x="720" y="0"/>
                  </a:moveTo>
                  <a:cubicBezTo>
                    <a:pt x="316" y="282"/>
                    <a:pt x="0" y="1018"/>
                    <a:pt x="362"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17"/>
            <p:cNvSpPr/>
            <p:nvPr/>
          </p:nvSpPr>
          <p:spPr>
            <a:xfrm>
              <a:off x="11287125" y="6049963"/>
              <a:ext cx="879475" cy="793750"/>
            </a:xfrm>
            <a:custGeom>
              <a:rect b="b" l="l" r="r" t="t"/>
              <a:pathLst>
                <a:path extrusionOk="0" h="167" w="185">
                  <a:moveTo>
                    <a:pt x="0" y="167"/>
                  </a:moveTo>
                  <a:cubicBezTo>
                    <a:pt x="63" y="114"/>
                    <a:pt x="125" y="58"/>
                    <a:pt x="185"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17"/>
            <p:cNvSpPr/>
            <p:nvPr/>
          </p:nvSpPr>
          <p:spPr>
            <a:xfrm>
              <a:off x="598488" y="0"/>
              <a:ext cx="2717800" cy="6843713"/>
            </a:xfrm>
            <a:custGeom>
              <a:rect b="b" l="l" r="r" t="t"/>
              <a:pathLst>
                <a:path extrusionOk="0" h="1440" w="572">
                  <a:moveTo>
                    <a:pt x="572" y="0"/>
                  </a:moveTo>
                  <a:cubicBezTo>
                    <a:pt x="213" y="320"/>
                    <a:pt x="0" y="979"/>
                    <a:pt x="164" y="1440"/>
                  </a:cubicBezTo>
                </a:path>
              </a:pathLst>
            </a:custGeom>
            <a:noFill/>
            <a:ln cap="flat" cmpd="sng" w="12700">
              <a:solidFill>
                <a:schemeClr val="dk1">
                  <a:alpha val="20000"/>
                </a:schemeClr>
              </a:solidFill>
              <a:prstDash val="dashDot"/>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17"/>
            <p:cNvSpPr/>
            <p:nvPr/>
          </p:nvSpPr>
          <p:spPr>
            <a:xfrm>
              <a:off x="261938" y="0"/>
              <a:ext cx="2944813" cy="6843713"/>
            </a:xfrm>
            <a:custGeom>
              <a:rect b="b" l="l" r="r" t="t"/>
              <a:pathLst>
                <a:path extrusionOk="0" h="1440" w="620">
                  <a:moveTo>
                    <a:pt x="620" y="0"/>
                  </a:moveTo>
                  <a:cubicBezTo>
                    <a:pt x="248" y="325"/>
                    <a:pt x="0" y="960"/>
                    <a:pt x="186" y="1440"/>
                  </a:cubicBezTo>
                </a:path>
              </a:pathLst>
            </a:custGeom>
            <a:noFill/>
            <a:ln cap="flat" cmpd="sng" w="9525">
              <a:solidFill>
                <a:schemeClr val="dk1">
                  <a:alpha val="20000"/>
                </a:schemeClr>
              </a:solidFill>
              <a:prstDash val="lgDash"/>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17"/>
            <p:cNvSpPr/>
            <p:nvPr/>
          </p:nvSpPr>
          <p:spPr>
            <a:xfrm>
              <a:off x="-417513" y="0"/>
              <a:ext cx="2403475" cy="6843713"/>
            </a:xfrm>
            <a:custGeom>
              <a:rect b="b" l="l" r="r" t="t"/>
              <a:pathLst>
                <a:path extrusionOk="0" h="1440" w="506">
                  <a:moveTo>
                    <a:pt x="506" y="0"/>
                  </a:moveTo>
                  <a:cubicBezTo>
                    <a:pt x="109" y="356"/>
                    <a:pt x="0" y="943"/>
                    <a:pt x="171"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17"/>
            <p:cNvSpPr/>
            <p:nvPr/>
          </p:nvSpPr>
          <p:spPr>
            <a:xfrm>
              <a:off x="14288" y="9525"/>
              <a:ext cx="1771650" cy="3198813"/>
            </a:xfrm>
            <a:custGeom>
              <a:rect b="b" l="l" r="r" t="t"/>
              <a:pathLst>
                <a:path extrusionOk="0" h="673" w="373">
                  <a:moveTo>
                    <a:pt x="373" y="0"/>
                  </a:moveTo>
                  <a:cubicBezTo>
                    <a:pt x="175" y="183"/>
                    <a:pt x="51" y="409"/>
                    <a:pt x="0" y="673"/>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7"/>
            <p:cNvSpPr/>
            <p:nvPr/>
          </p:nvSpPr>
          <p:spPr>
            <a:xfrm>
              <a:off x="4763" y="6016625"/>
              <a:ext cx="214313" cy="827088"/>
            </a:xfrm>
            <a:custGeom>
              <a:rect b="b" l="l" r="r" t="t"/>
              <a:pathLst>
                <a:path extrusionOk="0" h="174" w="45">
                  <a:moveTo>
                    <a:pt x="0" y="0"/>
                  </a:moveTo>
                  <a:cubicBezTo>
                    <a:pt x="11" y="59"/>
                    <a:pt x="26" y="118"/>
                    <a:pt x="45" y="174"/>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17"/>
            <p:cNvSpPr/>
            <p:nvPr/>
          </p:nvSpPr>
          <p:spPr>
            <a:xfrm>
              <a:off x="14288" y="0"/>
              <a:ext cx="1562100" cy="2228850"/>
            </a:xfrm>
            <a:custGeom>
              <a:rect b="b" l="l" r="r" t="t"/>
              <a:pathLst>
                <a:path extrusionOk="0" h="469" w="329">
                  <a:moveTo>
                    <a:pt x="329" y="0"/>
                  </a:moveTo>
                  <a:cubicBezTo>
                    <a:pt x="189" y="133"/>
                    <a:pt x="69" y="288"/>
                    <a:pt x="0" y="469"/>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9" name="Google Shape;159;p17"/>
          <p:cNvGrpSpPr/>
          <p:nvPr/>
        </p:nvGrpSpPr>
        <p:grpSpPr>
          <a:xfrm>
            <a:off x="800144" y="1699589"/>
            <a:ext cx="3674476" cy="3470421"/>
            <a:chOff x="697883" y="1816768"/>
            <a:chExt cx="3674476" cy="3470421"/>
          </a:xfrm>
        </p:grpSpPr>
        <p:sp>
          <p:nvSpPr>
            <p:cNvPr id="160" name="Google Shape;160;p17"/>
            <p:cNvSpPr/>
            <p:nvPr/>
          </p:nvSpPr>
          <p:spPr>
            <a:xfrm>
              <a:off x="697883" y="1816768"/>
              <a:ext cx="3674476" cy="50292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17"/>
            <p:cNvSpPr/>
            <p:nvPr/>
          </p:nvSpPr>
          <p:spPr>
            <a:xfrm rot="10800000">
              <a:off x="2380224" y="5014786"/>
              <a:ext cx="315988" cy="272403"/>
            </a:xfrm>
            <a:prstGeom prst="triangl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17"/>
            <p:cNvSpPr/>
            <p:nvPr/>
          </p:nvSpPr>
          <p:spPr>
            <a:xfrm>
              <a:off x="704075" y="2392840"/>
              <a:ext cx="3668284" cy="2624327"/>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3" name="Google Shape;163;p17"/>
          <p:cNvSpPr txBox="1"/>
          <p:nvPr>
            <p:ph type="title"/>
          </p:nvPr>
        </p:nvSpPr>
        <p:spPr>
          <a:xfrm>
            <a:off x="889001" y="2363915"/>
            <a:ext cx="3500828" cy="2460497"/>
          </a:xfrm>
          <a:prstGeom prst="rect">
            <a:avLst/>
          </a:prstGeom>
          <a:noFill/>
          <a:ln>
            <a:noFill/>
          </a:ln>
        </p:spPr>
        <p:txBody>
          <a:bodyPr anchorCtr="0" anchor="ctr" bIns="91425" lIns="91425" spcFirstLastPara="1" rIns="91425" wrap="square" tIns="91425">
            <a:normAutofit/>
          </a:bodyPr>
          <a:lstStyle>
            <a:lvl1pPr lvl="0" algn="ctr">
              <a:lnSpc>
                <a:spcPct val="85000"/>
              </a:lnSpc>
              <a:spcBef>
                <a:spcPts val="0"/>
              </a:spcBef>
              <a:spcAft>
                <a:spcPts val="0"/>
              </a:spcAft>
              <a:buClr>
                <a:srgbClr val="FFFEFF"/>
              </a:buClr>
              <a:buSzPts val="4000"/>
              <a:buFont typeface="Calibri"/>
              <a:buNone/>
              <a:defRPr>
                <a:solidFill>
                  <a:srgbClr val="FFFE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64" name="Google Shape;164;p17"/>
          <p:cNvSpPr txBox="1"/>
          <p:nvPr>
            <p:ph idx="1" type="body"/>
          </p:nvPr>
        </p:nvSpPr>
        <p:spPr>
          <a:xfrm>
            <a:off x="5125137" y="803185"/>
            <a:ext cx="6265088" cy="685800"/>
          </a:xfrm>
          <a:prstGeom prst="rect">
            <a:avLst/>
          </a:prstGeom>
          <a:noFill/>
          <a:ln>
            <a:noFill/>
          </a:ln>
        </p:spPr>
        <p:txBody>
          <a:bodyPr anchorCtr="0" anchor="ctr" bIns="45700" lIns="91425" spcFirstLastPara="1" rIns="91425" wrap="square" tIns="45700">
            <a:noAutofit/>
          </a:bodyPr>
          <a:lstStyle>
            <a:lvl1pPr indent="-228600" lvl="0" marL="457200" algn="l">
              <a:lnSpc>
                <a:spcPct val="100000"/>
              </a:lnSpc>
              <a:spcBef>
                <a:spcPts val="1000"/>
              </a:spcBef>
              <a:spcAft>
                <a:spcPts val="0"/>
              </a:spcAft>
              <a:buSzPts val="2420"/>
              <a:buNone/>
              <a:defRPr b="0" sz="2200" cap="none">
                <a:solidFill>
                  <a:schemeClr val="accent1"/>
                </a:solidFill>
              </a:defRPr>
            </a:lvl1pPr>
            <a:lvl2pPr indent="-228600" lvl="1" marL="914400" algn="l">
              <a:lnSpc>
                <a:spcPct val="120000"/>
              </a:lnSpc>
              <a:spcBef>
                <a:spcPts val="500"/>
              </a:spcBef>
              <a:spcAft>
                <a:spcPts val="0"/>
              </a:spcAft>
              <a:buSzPts val="2200"/>
              <a:buNone/>
              <a:defRPr b="1" sz="2000"/>
            </a:lvl2pPr>
            <a:lvl3pPr indent="-228600" lvl="2" marL="1371600" algn="l">
              <a:lnSpc>
                <a:spcPct val="120000"/>
              </a:lnSpc>
              <a:spcBef>
                <a:spcPts val="500"/>
              </a:spcBef>
              <a:spcAft>
                <a:spcPts val="0"/>
              </a:spcAft>
              <a:buSzPts val="1980"/>
              <a:buNone/>
              <a:defRPr b="1" sz="1800"/>
            </a:lvl3pPr>
            <a:lvl4pPr indent="-228600" lvl="3" marL="1828800" algn="l">
              <a:lnSpc>
                <a:spcPct val="120000"/>
              </a:lnSpc>
              <a:spcBef>
                <a:spcPts val="500"/>
              </a:spcBef>
              <a:spcAft>
                <a:spcPts val="0"/>
              </a:spcAft>
              <a:buSzPts val="1760"/>
              <a:buNone/>
              <a:defRPr b="1" sz="1600"/>
            </a:lvl4pPr>
            <a:lvl5pPr indent="-228600" lvl="4" marL="2286000" algn="l">
              <a:lnSpc>
                <a:spcPct val="120000"/>
              </a:lnSpc>
              <a:spcBef>
                <a:spcPts val="500"/>
              </a:spcBef>
              <a:spcAft>
                <a:spcPts val="0"/>
              </a:spcAft>
              <a:buSzPts val="1760"/>
              <a:buNone/>
              <a:defRPr b="1" sz="1600"/>
            </a:lvl5pPr>
            <a:lvl6pPr indent="-228600" lvl="5" marL="2743200" algn="l">
              <a:lnSpc>
                <a:spcPct val="120000"/>
              </a:lnSpc>
              <a:spcBef>
                <a:spcPts val="500"/>
              </a:spcBef>
              <a:spcAft>
                <a:spcPts val="0"/>
              </a:spcAft>
              <a:buSzPts val="1760"/>
              <a:buNone/>
              <a:defRPr b="1" sz="1600"/>
            </a:lvl6pPr>
            <a:lvl7pPr indent="-228600" lvl="6" marL="3200400" algn="l">
              <a:lnSpc>
                <a:spcPct val="120000"/>
              </a:lnSpc>
              <a:spcBef>
                <a:spcPts val="500"/>
              </a:spcBef>
              <a:spcAft>
                <a:spcPts val="0"/>
              </a:spcAft>
              <a:buSzPts val="1760"/>
              <a:buNone/>
              <a:defRPr b="1" sz="1600"/>
            </a:lvl7pPr>
            <a:lvl8pPr indent="-228600" lvl="7" marL="3657600" algn="l">
              <a:lnSpc>
                <a:spcPct val="120000"/>
              </a:lnSpc>
              <a:spcBef>
                <a:spcPts val="500"/>
              </a:spcBef>
              <a:spcAft>
                <a:spcPts val="0"/>
              </a:spcAft>
              <a:buSzPts val="1760"/>
              <a:buNone/>
              <a:defRPr b="1" sz="1600"/>
            </a:lvl8pPr>
            <a:lvl9pPr indent="-228600" lvl="8" marL="4114800" algn="l">
              <a:lnSpc>
                <a:spcPct val="120000"/>
              </a:lnSpc>
              <a:spcBef>
                <a:spcPts val="500"/>
              </a:spcBef>
              <a:spcAft>
                <a:spcPts val="0"/>
              </a:spcAft>
              <a:buSzPts val="1760"/>
              <a:buNone/>
              <a:defRPr b="1" sz="1600"/>
            </a:lvl9pPr>
          </a:lstStyle>
          <a:p/>
        </p:txBody>
      </p:sp>
      <p:sp>
        <p:nvSpPr>
          <p:cNvPr id="165" name="Google Shape;165;p17"/>
          <p:cNvSpPr txBox="1"/>
          <p:nvPr>
            <p:ph idx="2" type="body"/>
          </p:nvPr>
        </p:nvSpPr>
        <p:spPr>
          <a:xfrm>
            <a:off x="5125305" y="1488985"/>
            <a:ext cx="6264350" cy="1696853"/>
          </a:xfrm>
          <a:prstGeom prst="rect">
            <a:avLst/>
          </a:prstGeom>
          <a:noFill/>
          <a:ln>
            <a:noFill/>
          </a:ln>
        </p:spPr>
        <p:txBody>
          <a:bodyPr anchorCtr="0" anchor="t" bIns="45700" lIns="91425" spcFirstLastPara="1" rIns="91425" wrap="square" tIns="45700">
            <a:normAutofit/>
          </a:bodyPr>
          <a:lstStyle>
            <a:lvl1pPr indent="-354330" lvl="0" marL="457200" algn="l">
              <a:lnSpc>
                <a:spcPct val="120000"/>
              </a:lnSpc>
              <a:spcBef>
                <a:spcPts val="1000"/>
              </a:spcBef>
              <a:spcAft>
                <a:spcPts val="0"/>
              </a:spcAft>
              <a:buSzPts val="1980"/>
              <a:buChar char="▪"/>
              <a:defRPr/>
            </a:lvl1pPr>
            <a:lvl2pPr indent="-354330" lvl="1" marL="914400" algn="l">
              <a:lnSpc>
                <a:spcPct val="120000"/>
              </a:lnSpc>
              <a:spcBef>
                <a:spcPts val="500"/>
              </a:spcBef>
              <a:spcAft>
                <a:spcPts val="0"/>
              </a:spcAft>
              <a:buSzPts val="1980"/>
              <a:buChar char="▪"/>
              <a:defRPr/>
            </a:lvl2pPr>
            <a:lvl3pPr indent="-354330" lvl="2" marL="1371600" algn="l">
              <a:lnSpc>
                <a:spcPct val="120000"/>
              </a:lnSpc>
              <a:spcBef>
                <a:spcPts val="500"/>
              </a:spcBef>
              <a:spcAft>
                <a:spcPts val="0"/>
              </a:spcAft>
              <a:buSzPts val="1980"/>
              <a:buChar char="▪"/>
              <a:defRPr/>
            </a:lvl3pPr>
            <a:lvl4pPr indent="-354330" lvl="3" marL="1828800" algn="l">
              <a:lnSpc>
                <a:spcPct val="120000"/>
              </a:lnSpc>
              <a:spcBef>
                <a:spcPts val="500"/>
              </a:spcBef>
              <a:spcAft>
                <a:spcPts val="0"/>
              </a:spcAft>
              <a:buSzPts val="1980"/>
              <a:buChar char="▪"/>
              <a:defRPr/>
            </a:lvl4pPr>
            <a:lvl5pPr indent="-354329" lvl="4" marL="2286000" algn="l">
              <a:lnSpc>
                <a:spcPct val="120000"/>
              </a:lnSpc>
              <a:spcBef>
                <a:spcPts val="500"/>
              </a:spcBef>
              <a:spcAft>
                <a:spcPts val="0"/>
              </a:spcAft>
              <a:buSzPts val="1980"/>
              <a:buChar char="▪"/>
              <a:defRPr/>
            </a:lvl5pPr>
            <a:lvl6pPr indent="-354329" lvl="5" marL="2743200" algn="l">
              <a:lnSpc>
                <a:spcPct val="120000"/>
              </a:lnSpc>
              <a:spcBef>
                <a:spcPts val="500"/>
              </a:spcBef>
              <a:spcAft>
                <a:spcPts val="0"/>
              </a:spcAft>
              <a:buSzPts val="1980"/>
              <a:buChar char="▪"/>
              <a:defRPr/>
            </a:lvl6pPr>
            <a:lvl7pPr indent="-354329" lvl="6" marL="3200400" algn="l">
              <a:lnSpc>
                <a:spcPct val="120000"/>
              </a:lnSpc>
              <a:spcBef>
                <a:spcPts val="500"/>
              </a:spcBef>
              <a:spcAft>
                <a:spcPts val="0"/>
              </a:spcAft>
              <a:buSzPts val="1980"/>
              <a:buChar char="▪"/>
              <a:defRPr/>
            </a:lvl7pPr>
            <a:lvl8pPr indent="-354329" lvl="7" marL="3657600" algn="l">
              <a:lnSpc>
                <a:spcPct val="120000"/>
              </a:lnSpc>
              <a:spcBef>
                <a:spcPts val="500"/>
              </a:spcBef>
              <a:spcAft>
                <a:spcPts val="0"/>
              </a:spcAft>
              <a:buSzPts val="1980"/>
              <a:buChar char="▪"/>
              <a:defRPr/>
            </a:lvl8pPr>
            <a:lvl9pPr indent="-354329" lvl="8" marL="4114800" algn="l">
              <a:lnSpc>
                <a:spcPct val="120000"/>
              </a:lnSpc>
              <a:spcBef>
                <a:spcPts val="500"/>
              </a:spcBef>
              <a:spcAft>
                <a:spcPts val="0"/>
              </a:spcAft>
              <a:buSzPts val="1980"/>
              <a:buChar char="▪"/>
              <a:defRPr/>
            </a:lvl9pPr>
          </a:lstStyle>
          <a:p/>
        </p:txBody>
      </p:sp>
      <p:sp>
        <p:nvSpPr>
          <p:cNvPr id="166" name="Google Shape;166;p17"/>
          <p:cNvSpPr txBox="1"/>
          <p:nvPr>
            <p:ph idx="3" type="body"/>
          </p:nvPr>
        </p:nvSpPr>
        <p:spPr>
          <a:xfrm>
            <a:off x="5118653" y="3665887"/>
            <a:ext cx="6264414" cy="685800"/>
          </a:xfrm>
          <a:prstGeom prst="rect">
            <a:avLst/>
          </a:prstGeom>
          <a:noFill/>
          <a:ln>
            <a:noFill/>
          </a:ln>
        </p:spPr>
        <p:txBody>
          <a:bodyPr anchorCtr="0" anchor="ctr" bIns="45700" lIns="91425" spcFirstLastPara="1" rIns="91425" wrap="square" tIns="45700">
            <a:noAutofit/>
          </a:bodyPr>
          <a:lstStyle>
            <a:lvl1pPr indent="-228600" lvl="0" marL="457200" algn="l">
              <a:lnSpc>
                <a:spcPct val="100000"/>
              </a:lnSpc>
              <a:spcBef>
                <a:spcPts val="1000"/>
              </a:spcBef>
              <a:spcAft>
                <a:spcPts val="0"/>
              </a:spcAft>
              <a:buSzPts val="2420"/>
              <a:buNone/>
              <a:defRPr b="0" sz="2200" cap="none">
                <a:solidFill>
                  <a:schemeClr val="accent1"/>
                </a:solidFill>
              </a:defRPr>
            </a:lvl1pPr>
            <a:lvl2pPr indent="-228600" lvl="1" marL="914400" algn="l">
              <a:lnSpc>
                <a:spcPct val="120000"/>
              </a:lnSpc>
              <a:spcBef>
                <a:spcPts val="500"/>
              </a:spcBef>
              <a:spcAft>
                <a:spcPts val="0"/>
              </a:spcAft>
              <a:buSzPts val="2200"/>
              <a:buNone/>
              <a:defRPr b="1" sz="2000"/>
            </a:lvl2pPr>
            <a:lvl3pPr indent="-228600" lvl="2" marL="1371600" algn="l">
              <a:lnSpc>
                <a:spcPct val="120000"/>
              </a:lnSpc>
              <a:spcBef>
                <a:spcPts val="500"/>
              </a:spcBef>
              <a:spcAft>
                <a:spcPts val="0"/>
              </a:spcAft>
              <a:buSzPts val="1980"/>
              <a:buNone/>
              <a:defRPr b="1" sz="1800"/>
            </a:lvl3pPr>
            <a:lvl4pPr indent="-228600" lvl="3" marL="1828800" algn="l">
              <a:lnSpc>
                <a:spcPct val="120000"/>
              </a:lnSpc>
              <a:spcBef>
                <a:spcPts val="500"/>
              </a:spcBef>
              <a:spcAft>
                <a:spcPts val="0"/>
              </a:spcAft>
              <a:buSzPts val="1760"/>
              <a:buNone/>
              <a:defRPr b="1" sz="1600"/>
            </a:lvl4pPr>
            <a:lvl5pPr indent="-228600" lvl="4" marL="2286000" algn="l">
              <a:lnSpc>
                <a:spcPct val="120000"/>
              </a:lnSpc>
              <a:spcBef>
                <a:spcPts val="500"/>
              </a:spcBef>
              <a:spcAft>
                <a:spcPts val="0"/>
              </a:spcAft>
              <a:buSzPts val="1760"/>
              <a:buNone/>
              <a:defRPr b="1" sz="1600"/>
            </a:lvl5pPr>
            <a:lvl6pPr indent="-228600" lvl="5" marL="2743200" algn="l">
              <a:lnSpc>
                <a:spcPct val="120000"/>
              </a:lnSpc>
              <a:spcBef>
                <a:spcPts val="500"/>
              </a:spcBef>
              <a:spcAft>
                <a:spcPts val="0"/>
              </a:spcAft>
              <a:buSzPts val="1760"/>
              <a:buNone/>
              <a:defRPr b="1" sz="1600"/>
            </a:lvl6pPr>
            <a:lvl7pPr indent="-228600" lvl="6" marL="3200400" algn="l">
              <a:lnSpc>
                <a:spcPct val="120000"/>
              </a:lnSpc>
              <a:spcBef>
                <a:spcPts val="500"/>
              </a:spcBef>
              <a:spcAft>
                <a:spcPts val="0"/>
              </a:spcAft>
              <a:buSzPts val="1760"/>
              <a:buNone/>
              <a:defRPr b="1" sz="1600"/>
            </a:lvl7pPr>
            <a:lvl8pPr indent="-228600" lvl="7" marL="3657600" algn="l">
              <a:lnSpc>
                <a:spcPct val="120000"/>
              </a:lnSpc>
              <a:spcBef>
                <a:spcPts val="500"/>
              </a:spcBef>
              <a:spcAft>
                <a:spcPts val="0"/>
              </a:spcAft>
              <a:buSzPts val="1760"/>
              <a:buNone/>
              <a:defRPr b="1" sz="1600"/>
            </a:lvl8pPr>
            <a:lvl9pPr indent="-228600" lvl="8" marL="4114800" algn="l">
              <a:lnSpc>
                <a:spcPct val="120000"/>
              </a:lnSpc>
              <a:spcBef>
                <a:spcPts val="500"/>
              </a:spcBef>
              <a:spcAft>
                <a:spcPts val="0"/>
              </a:spcAft>
              <a:buSzPts val="1760"/>
              <a:buNone/>
              <a:defRPr b="1" sz="1600"/>
            </a:lvl9pPr>
          </a:lstStyle>
          <a:p/>
        </p:txBody>
      </p:sp>
      <p:sp>
        <p:nvSpPr>
          <p:cNvPr id="167" name="Google Shape;167;p17"/>
          <p:cNvSpPr txBox="1"/>
          <p:nvPr>
            <p:ph idx="4" type="body"/>
          </p:nvPr>
        </p:nvSpPr>
        <p:spPr>
          <a:xfrm>
            <a:off x="5118447" y="4351687"/>
            <a:ext cx="6265588" cy="1704060"/>
          </a:xfrm>
          <a:prstGeom prst="rect">
            <a:avLst/>
          </a:prstGeom>
          <a:noFill/>
          <a:ln>
            <a:noFill/>
          </a:ln>
        </p:spPr>
        <p:txBody>
          <a:bodyPr anchorCtr="0" anchor="t" bIns="45700" lIns="91425" spcFirstLastPara="1" rIns="91425" wrap="square" tIns="45700">
            <a:normAutofit/>
          </a:bodyPr>
          <a:lstStyle>
            <a:lvl1pPr indent="-354330" lvl="0" marL="457200" algn="l">
              <a:lnSpc>
                <a:spcPct val="120000"/>
              </a:lnSpc>
              <a:spcBef>
                <a:spcPts val="1000"/>
              </a:spcBef>
              <a:spcAft>
                <a:spcPts val="0"/>
              </a:spcAft>
              <a:buSzPts val="1980"/>
              <a:buChar char="▪"/>
              <a:defRPr/>
            </a:lvl1pPr>
            <a:lvl2pPr indent="-354330" lvl="1" marL="914400" algn="l">
              <a:lnSpc>
                <a:spcPct val="120000"/>
              </a:lnSpc>
              <a:spcBef>
                <a:spcPts val="500"/>
              </a:spcBef>
              <a:spcAft>
                <a:spcPts val="0"/>
              </a:spcAft>
              <a:buSzPts val="1980"/>
              <a:buChar char="▪"/>
              <a:defRPr/>
            </a:lvl2pPr>
            <a:lvl3pPr indent="-354330" lvl="2" marL="1371600" algn="l">
              <a:lnSpc>
                <a:spcPct val="120000"/>
              </a:lnSpc>
              <a:spcBef>
                <a:spcPts val="500"/>
              </a:spcBef>
              <a:spcAft>
                <a:spcPts val="0"/>
              </a:spcAft>
              <a:buSzPts val="1980"/>
              <a:buChar char="▪"/>
              <a:defRPr/>
            </a:lvl3pPr>
            <a:lvl4pPr indent="-354330" lvl="3" marL="1828800" algn="l">
              <a:lnSpc>
                <a:spcPct val="120000"/>
              </a:lnSpc>
              <a:spcBef>
                <a:spcPts val="500"/>
              </a:spcBef>
              <a:spcAft>
                <a:spcPts val="0"/>
              </a:spcAft>
              <a:buSzPts val="1980"/>
              <a:buChar char="▪"/>
              <a:defRPr/>
            </a:lvl4pPr>
            <a:lvl5pPr indent="-354329" lvl="4" marL="2286000" algn="l">
              <a:lnSpc>
                <a:spcPct val="120000"/>
              </a:lnSpc>
              <a:spcBef>
                <a:spcPts val="500"/>
              </a:spcBef>
              <a:spcAft>
                <a:spcPts val="0"/>
              </a:spcAft>
              <a:buSzPts val="1980"/>
              <a:buChar char="▪"/>
              <a:defRPr/>
            </a:lvl5pPr>
            <a:lvl6pPr indent="-354329" lvl="5" marL="2743200" algn="l">
              <a:lnSpc>
                <a:spcPct val="120000"/>
              </a:lnSpc>
              <a:spcBef>
                <a:spcPts val="500"/>
              </a:spcBef>
              <a:spcAft>
                <a:spcPts val="0"/>
              </a:spcAft>
              <a:buSzPts val="1980"/>
              <a:buChar char="▪"/>
              <a:defRPr/>
            </a:lvl6pPr>
            <a:lvl7pPr indent="-354329" lvl="6" marL="3200400" algn="l">
              <a:lnSpc>
                <a:spcPct val="120000"/>
              </a:lnSpc>
              <a:spcBef>
                <a:spcPts val="500"/>
              </a:spcBef>
              <a:spcAft>
                <a:spcPts val="0"/>
              </a:spcAft>
              <a:buSzPts val="1980"/>
              <a:buChar char="▪"/>
              <a:defRPr/>
            </a:lvl7pPr>
            <a:lvl8pPr indent="-354329" lvl="7" marL="3657600" algn="l">
              <a:lnSpc>
                <a:spcPct val="120000"/>
              </a:lnSpc>
              <a:spcBef>
                <a:spcPts val="500"/>
              </a:spcBef>
              <a:spcAft>
                <a:spcPts val="0"/>
              </a:spcAft>
              <a:buSzPts val="1980"/>
              <a:buChar char="▪"/>
              <a:defRPr/>
            </a:lvl8pPr>
            <a:lvl9pPr indent="-354329" lvl="8" marL="4114800" algn="l">
              <a:lnSpc>
                <a:spcPct val="120000"/>
              </a:lnSpc>
              <a:spcBef>
                <a:spcPts val="500"/>
              </a:spcBef>
              <a:spcAft>
                <a:spcPts val="0"/>
              </a:spcAft>
              <a:buSzPts val="1980"/>
              <a:buChar char="▪"/>
              <a:defRPr/>
            </a:lvl9pPr>
          </a:lstStyle>
          <a:p/>
        </p:txBody>
      </p:sp>
      <p:sp>
        <p:nvSpPr>
          <p:cNvPr id="168" name="Google Shape;168;p17"/>
          <p:cNvSpPr txBox="1"/>
          <p:nvPr>
            <p:ph idx="10" type="dt"/>
          </p:nvPr>
        </p:nvSpPr>
        <p:spPr>
          <a:xfrm>
            <a:off x="804672" y="320040"/>
            <a:ext cx="3657600" cy="3200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9" name="Google Shape;169;p17"/>
          <p:cNvSpPr txBox="1"/>
          <p:nvPr>
            <p:ph idx="11" type="ftr"/>
          </p:nvPr>
        </p:nvSpPr>
        <p:spPr>
          <a:xfrm>
            <a:off x="804672" y="6227064"/>
            <a:ext cx="10588752" cy="32004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0" name="Google Shape;170;p17"/>
          <p:cNvSpPr txBox="1"/>
          <p:nvPr>
            <p:ph idx="12" type="sldNum"/>
          </p:nvPr>
        </p:nvSpPr>
        <p:spPr>
          <a:xfrm>
            <a:off x="10469880" y="320040"/>
            <a:ext cx="914400" cy="32004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titolo" type="titleOnly">
  <p:cSld name="TITLE_ONLY">
    <p:spTree>
      <p:nvGrpSpPr>
        <p:cNvPr id="171" name="Shape 171"/>
        <p:cNvGrpSpPr/>
        <p:nvPr/>
      </p:nvGrpSpPr>
      <p:grpSpPr>
        <a:xfrm>
          <a:off x="0" y="0"/>
          <a:ext cx="0" cy="0"/>
          <a:chOff x="0" y="0"/>
          <a:chExt cx="0" cy="0"/>
        </a:xfrm>
      </p:grpSpPr>
      <p:grpSp>
        <p:nvGrpSpPr>
          <p:cNvPr id="172" name="Google Shape;172;p18"/>
          <p:cNvGrpSpPr/>
          <p:nvPr/>
        </p:nvGrpSpPr>
        <p:grpSpPr>
          <a:xfrm>
            <a:off x="-417513" y="0"/>
            <a:ext cx="12584114" cy="6853238"/>
            <a:chOff x="-417513" y="0"/>
            <a:chExt cx="12584114" cy="6853238"/>
          </a:xfrm>
        </p:grpSpPr>
        <p:sp>
          <p:nvSpPr>
            <p:cNvPr id="173" name="Google Shape;173;p18"/>
            <p:cNvSpPr/>
            <p:nvPr/>
          </p:nvSpPr>
          <p:spPr>
            <a:xfrm>
              <a:off x="1306513" y="0"/>
              <a:ext cx="3862388" cy="6843713"/>
            </a:xfrm>
            <a:custGeom>
              <a:rect b="b" l="l" r="r" t="t"/>
              <a:pathLst>
                <a:path extrusionOk="0" h="1440" w="813">
                  <a:moveTo>
                    <a:pt x="813" y="0"/>
                  </a:moveTo>
                  <a:cubicBezTo>
                    <a:pt x="331" y="221"/>
                    <a:pt x="0" y="1039"/>
                    <a:pt x="435"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18"/>
            <p:cNvSpPr/>
            <p:nvPr/>
          </p:nvSpPr>
          <p:spPr>
            <a:xfrm>
              <a:off x="10626725" y="9525"/>
              <a:ext cx="1539875" cy="555625"/>
            </a:xfrm>
            <a:custGeom>
              <a:rect b="b" l="l" r="r" t="t"/>
              <a:pathLst>
                <a:path extrusionOk="0" h="117" w="324">
                  <a:moveTo>
                    <a:pt x="324" y="117"/>
                  </a:moveTo>
                  <a:cubicBezTo>
                    <a:pt x="223" y="64"/>
                    <a:pt x="107" y="28"/>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18"/>
            <p:cNvSpPr/>
            <p:nvPr/>
          </p:nvSpPr>
          <p:spPr>
            <a:xfrm>
              <a:off x="10247313" y="5013325"/>
              <a:ext cx="1919288" cy="1830388"/>
            </a:xfrm>
            <a:custGeom>
              <a:rect b="b" l="l" r="r" t="t"/>
              <a:pathLst>
                <a:path extrusionOk="0" h="385" w="404">
                  <a:moveTo>
                    <a:pt x="0" y="385"/>
                  </a:moveTo>
                  <a:cubicBezTo>
                    <a:pt x="146" y="272"/>
                    <a:pt x="285" y="142"/>
                    <a:pt x="404"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18"/>
            <p:cNvSpPr/>
            <p:nvPr/>
          </p:nvSpPr>
          <p:spPr>
            <a:xfrm>
              <a:off x="1120775" y="0"/>
              <a:ext cx="3676650" cy="6843713"/>
            </a:xfrm>
            <a:custGeom>
              <a:rect b="b" l="l" r="r" t="t"/>
              <a:pathLst>
                <a:path extrusionOk="0" h="1440" w="774">
                  <a:moveTo>
                    <a:pt x="774" y="0"/>
                  </a:moveTo>
                  <a:cubicBezTo>
                    <a:pt x="312" y="240"/>
                    <a:pt x="0" y="1034"/>
                    <a:pt x="411" y="1440"/>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18"/>
            <p:cNvSpPr/>
            <p:nvPr/>
          </p:nvSpPr>
          <p:spPr>
            <a:xfrm>
              <a:off x="11202988" y="9525"/>
              <a:ext cx="963613" cy="366713"/>
            </a:xfrm>
            <a:custGeom>
              <a:rect b="b" l="l" r="r" t="t"/>
              <a:pathLst>
                <a:path extrusionOk="0" h="77" w="203">
                  <a:moveTo>
                    <a:pt x="203" y="77"/>
                  </a:moveTo>
                  <a:cubicBezTo>
                    <a:pt x="138" y="46"/>
                    <a:pt x="68" y="21"/>
                    <a:pt x="0" y="0"/>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18"/>
            <p:cNvSpPr/>
            <p:nvPr/>
          </p:nvSpPr>
          <p:spPr>
            <a:xfrm>
              <a:off x="10494963" y="5275263"/>
              <a:ext cx="1666875" cy="1577975"/>
            </a:xfrm>
            <a:custGeom>
              <a:rect b="b" l="l" r="r" t="t"/>
              <a:pathLst>
                <a:path extrusionOk="0" h="332" w="351">
                  <a:moveTo>
                    <a:pt x="0" y="332"/>
                  </a:moveTo>
                  <a:cubicBezTo>
                    <a:pt x="125" y="232"/>
                    <a:pt x="245" y="121"/>
                    <a:pt x="351" y="0"/>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p18"/>
            <p:cNvSpPr/>
            <p:nvPr/>
          </p:nvSpPr>
          <p:spPr>
            <a:xfrm>
              <a:off x="1001713" y="0"/>
              <a:ext cx="3621088" cy="6843713"/>
            </a:xfrm>
            <a:custGeom>
              <a:rect b="b" l="l" r="r" t="t"/>
              <a:pathLst>
                <a:path extrusionOk="0" h="1440" w="762">
                  <a:moveTo>
                    <a:pt x="762" y="0"/>
                  </a:moveTo>
                  <a:cubicBezTo>
                    <a:pt x="308" y="245"/>
                    <a:pt x="0" y="1033"/>
                    <a:pt x="403"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18"/>
            <p:cNvSpPr/>
            <p:nvPr/>
          </p:nvSpPr>
          <p:spPr>
            <a:xfrm>
              <a:off x="11501438" y="9525"/>
              <a:ext cx="665163" cy="257175"/>
            </a:xfrm>
            <a:custGeom>
              <a:rect b="b" l="l" r="r" t="t"/>
              <a:pathLst>
                <a:path extrusionOk="0" h="54" w="140">
                  <a:moveTo>
                    <a:pt x="140" y="54"/>
                  </a:moveTo>
                  <a:cubicBezTo>
                    <a:pt x="95" y="34"/>
                    <a:pt x="48" y="16"/>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18"/>
            <p:cNvSpPr/>
            <p:nvPr/>
          </p:nvSpPr>
          <p:spPr>
            <a:xfrm>
              <a:off x="10641013" y="5408613"/>
              <a:ext cx="1525588" cy="1435100"/>
            </a:xfrm>
            <a:custGeom>
              <a:rect b="b" l="l" r="r" t="t"/>
              <a:pathLst>
                <a:path extrusionOk="0" h="302" w="321">
                  <a:moveTo>
                    <a:pt x="0" y="302"/>
                  </a:moveTo>
                  <a:cubicBezTo>
                    <a:pt x="114" y="210"/>
                    <a:pt x="223" y="109"/>
                    <a:pt x="321"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18"/>
            <p:cNvSpPr/>
            <p:nvPr/>
          </p:nvSpPr>
          <p:spPr>
            <a:xfrm>
              <a:off x="1001713" y="0"/>
              <a:ext cx="3244850" cy="6843713"/>
            </a:xfrm>
            <a:custGeom>
              <a:rect b="b" l="l" r="r" t="t"/>
              <a:pathLst>
                <a:path extrusionOk="0" h="1440" w="683">
                  <a:moveTo>
                    <a:pt x="683" y="0"/>
                  </a:moveTo>
                  <a:cubicBezTo>
                    <a:pt x="258" y="256"/>
                    <a:pt x="0" y="1041"/>
                    <a:pt x="355"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18"/>
            <p:cNvSpPr/>
            <p:nvPr/>
          </p:nvSpPr>
          <p:spPr>
            <a:xfrm>
              <a:off x="10802938" y="5518150"/>
              <a:ext cx="1363663" cy="1325563"/>
            </a:xfrm>
            <a:custGeom>
              <a:rect b="b" l="l" r="r" t="t"/>
              <a:pathLst>
                <a:path extrusionOk="0" h="279" w="287">
                  <a:moveTo>
                    <a:pt x="0" y="279"/>
                  </a:moveTo>
                  <a:cubicBezTo>
                    <a:pt x="101" y="193"/>
                    <a:pt x="198" y="100"/>
                    <a:pt x="287"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p18"/>
            <p:cNvSpPr/>
            <p:nvPr/>
          </p:nvSpPr>
          <p:spPr>
            <a:xfrm>
              <a:off x="889000" y="0"/>
              <a:ext cx="3230563" cy="6843713"/>
            </a:xfrm>
            <a:custGeom>
              <a:rect b="b" l="l" r="r" t="t"/>
              <a:pathLst>
                <a:path extrusionOk="0" h="1440" w="680">
                  <a:moveTo>
                    <a:pt x="680" y="0"/>
                  </a:moveTo>
                  <a:cubicBezTo>
                    <a:pt x="257" y="265"/>
                    <a:pt x="0" y="1026"/>
                    <a:pt x="337"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18"/>
            <p:cNvSpPr/>
            <p:nvPr/>
          </p:nvSpPr>
          <p:spPr>
            <a:xfrm>
              <a:off x="10979150" y="5694363"/>
              <a:ext cx="1187450" cy="1149350"/>
            </a:xfrm>
            <a:custGeom>
              <a:rect b="b" l="l" r="r" t="t"/>
              <a:pathLst>
                <a:path extrusionOk="0" h="242" w="250">
                  <a:moveTo>
                    <a:pt x="0" y="242"/>
                  </a:moveTo>
                  <a:cubicBezTo>
                    <a:pt x="88" y="166"/>
                    <a:pt x="172" y="85"/>
                    <a:pt x="25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18"/>
            <p:cNvSpPr/>
            <p:nvPr/>
          </p:nvSpPr>
          <p:spPr>
            <a:xfrm>
              <a:off x="484188" y="0"/>
              <a:ext cx="3421063" cy="6843713"/>
            </a:xfrm>
            <a:custGeom>
              <a:rect b="b" l="l" r="r" t="t"/>
              <a:pathLst>
                <a:path extrusionOk="0" h="1440" w="720">
                  <a:moveTo>
                    <a:pt x="720" y="0"/>
                  </a:moveTo>
                  <a:cubicBezTo>
                    <a:pt x="316" y="282"/>
                    <a:pt x="0" y="1018"/>
                    <a:pt x="362"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18"/>
            <p:cNvSpPr/>
            <p:nvPr/>
          </p:nvSpPr>
          <p:spPr>
            <a:xfrm>
              <a:off x="11287125" y="6049963"/>
              <a:ext cx="879475" cy="793750"/>
            </a:xfrm>
            <a:custGeom>
              <a:rect b="b" l="l" r="r" t="t"/>
              <a:pathLst>
                <a:path extrusionOk="0" h="167" w="185">
                  <a:moveTo>
                    <a:pt x="0" y="167"/>
                  </a:moveTo>
                  <a:cubicBezTo>
                    <a:pt x="63" y="114"/>
                    <a:pt x="125" y="58"/>
                    <a:pt x="185"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18"/>
            <p:cNvSpPr/>
            <p:nvPr/>
          </p:nvSpPr>
          <p:spPr>
            <a:xfrm>
              <a:off x="598488" y="0"/>
              <a:ext cx="2717800" cy="6843713"/>
            </a:xfrm>
            <a:custGeom>
              <a:rect b="b" l="l" r="r" t="t"/>
              <a:pathLst>
                <a:path extrusionOk="0" h="1440" w="572">
                  <a:moveTo>
                    <a:pt x="572" y="0"/>
                  </a:moveTo>
                  <a:cubicBezTo>
                    <a:pt x="213" y="320"/>
                    <a:pt x="0" y="979"/>
                    <a:pt x="164" y="1440"/>
                  </a:cubicBezTo>
                </a:path>
              </a:pathLst>
            </a:custGeom>
            <a:noFill/>
            <a:ln cap="flat" cmpd="sng" w="12700">
              <a:solidFill>
                <a:schemeClr val="dk1">
                  <a:alpha val="20000"/>
                </a:schemeClr>
              </a:solidFill>
              <a:prstDash val="dashDot"/>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9" name="Google Shape;189;p18"/>
            <p:cNvSpPr/>
            <p:nvPr/>
          </p:nvSpPr>
          <p:spPr>
            <a:xfrm>
              <a:off x="261938" y="0"/>
              <a:ext cx="2944813" cy="6843713"/>
            </a:xfrm>
            <a:custGeom>
              <a:rect b="b" l="l" r="r" t="t"/>
              <a:pathLst>
                <a:path extrusionOk="0" h="1440" w="620">
                  <a:moveTo>
                    <a:pt x="620" y="0"/>
                  </a:moveTo>
                  <a:cubicBezTo>
                    <a:pt x="248" y="325"/>
                    <a:pt x="0" y="960"/>
                    <a:pt x="186" y="1440"/>
                  </a:cubicBezTo>
                </a:path>
              </a:pathLst>
            </a:custGeom>
            <a:noFill/>
            <a:ln cap="flat" cmpd="sng" w="9525">
              <a:solidFill>
                <a:schemeClr val="dk1">
                  <a:alpha val="20000"/>
                </a:schemeClr>
              </a:solidFill>
              <a:prstDash val="lgDash"/>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 name="Google Shape;190;p18"/>
            <p:cNvSpPr/>
            <p:nvPr/>
          </p:nvSpPr>
          <p:spPr>
            <a:xfrm>
              <a:off x="-417513" y="0"/>
              <a:ext cx="2403475" cy="6843713"/>
            </a:xfrm>
            <a:custGeom>
              <a:rect b="b" l="l" r="r" t="t"/>
              <a:pathLst>
                <a:path extrusionOk="0" h="1440" w="506">
                  <a:moveTo>
                    <a:pt x="506" y="0"/>
                  </a:moveTo>
                  <a:cubicBezTo>
                    <a:pt x="109" y="356"/>
                    <a:pt x="0" y="943"/>
                    <a:pt x="171"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18"/>
            <p:cNvSpPr/>
            <p:nvPr/>
          </p:nvSpPr>
          <p:spPr>
            <a:xfrm>
              <a:off x="14288" y="9525"/>
              <a:ext cx="1771650" cy="3198813"/>
            </a:xfrm>
            <a:custGeom>
              <a:rect b="b" l="l" r="r" t="t"/>
              <a:pathLst>
                <a:path extrusionOk="0" h="673" w="373">
                  <a:moveTo>
                    <a:pt x="373" y="0"/>
                  </a:moveTo>
                  <a:cubicBezTo>
                    <a:pt x="175" y="183"/>
                    <a:pt x="51" y="409"/>
                    <a:pt x="0" y="673"/>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18"/>
            <p:cNvSpPr/>
            <p:nvPr/>
          </p:nvSpPr>
          <p:spPr>
            <a:xfrm>
              <a:off x="4763" y="6016625"/>
              <a:ext cx="214313" cy="827088"/>
            </a:xfrm>
            <a:custGeom>
              <a:rect b="b" l="l" r="r" t="t"/>
              <a:pathLst>
                <a:path extrusionOk="0" h="174" w="45">
                  <a:moveTo>
                    <a:pt x="0" y="0"/>
                  </a:moveTo>
                  <a:cubicBezTo>
                    <a:pt x="11" y="59"/>
                    <a:pt x="26" y="118"/>
                    <a:pt x="45" y="174"/>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18"/>
            <p:cNvSpPr/>
            <p:nvPr/>
          </p:nvSpPr>
          <p:spPr>
            <a:xfrm>
              <a:off x="14288" y="0"/>
              <a:ext cx="1562100" cy="2228850"/>
            </a:xfrm>
            <a:custGeom>
              <a:rect b="b" l="l" r="r" t="t"/>
              <a:pathLst>
                <a:path extrusionOk="0" h="469" w="329">
                  <a:moveTo>
                    <a:pt x="329" y="0"/>
                  </a:moveTo>
                  <a:cubicBezTo>
                    <a:pt x="189" y="133"/>
                    <a:pt x="69" y="288"/>
                    <a:pt x="0" y="469"/>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4" name="Google Shape;194;p18"/>
          <p:cNvGrpSpPr/>
          <p:nvPr/>
        </p:nvGrpSpPr>
        <p:grpSpPr>
          <a:xfrm>
            <a:off x="800144" y="1699589"/>
            <a:ext cx="3674476" cy="3470421"/>
            <a:chOff x="697883" y="1816768"/>
            <a:chExt cx="3674476" cy="3470421"/>
          </a:xfrm>
        </p:grpSpPr>
        <p:sp>
          <p:nvSpPr>
            <p:cNvPr id="195" name="Google Shape;195;p18"/>
            <p:cNvSpPr/>
            <p:nvPr/>
          </p:nvSpPr>
          <p:spPr>
            <a:xfrm>
              <a:off x="697883" y="1816768"/>
              <a:ext cx="3674476" cy="50292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18"/>
            <p:cNvSpPr/>
            <p:nvPr/>
          </p:nvSpPr>
          <p:spPr>
            <a:xfrm rot="10800000">
              <a:off x="2380224" y="5014786"/>
              <a:ext cx="315988" cy="272403"/>
            </a:xfrm>
            <a:prstGeom prst="triangl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18"/>
            <p:cNvSpPr/>
            <p:nvPr/>
          </p:nvSpPr>
          <p:spPr>
            <a:xfrm>
              <a:off x="704075" y="2392840"/>
              <a:ext cx="3668284" cy="2624327"/>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98" name="Google Shape;198;p18"/>
          <p:cNvSpPr txBox="1"/>
          <p:nvPr>
            <p:ph type="title"/>
          </p:nvPr>
        </p:nvSpPr>
        <p:spPr>
          <a:xfrm>
            <a:off x="888632" y="2349925"/>
            <a:ext cx="3501196" cy="2456442"/>
          </a:xfrm>
          <a:prstGeom prst="rect">
            <a:avLst/>
          </a:prstGeom>
          <a:noFill/>
          <a:ln>
            <a:noFill/>
          </a:ln>
        </p:spPr>
        <p:txBody>
          <a:bodyPr anchorCtr="0" anchor="ctr" bIns="228600" lIns="228600" spcFirstLastPara="1" rIns="228600" wrap="square" tIns="228600">
            <a:normAutofit/>
          </a:bodyPr>
          <a:lstStyle>
            <a:lvl1pPr lvl="0" algn="ctr">
              <a:lnSpc>
                <a:spcPct val="85000"/>
              </a:lnSpc>
              <a:spcBef>
                <a:spcPts val="0"/>
              </a:spcBef>
              <a:spcAft>
                <a:spcPts val="0"/>
              </a:spcAft>
              <a:buClr>
                <a:srgbClr val="FFFEFF"/>
              </a:buClr>
              <a:buSzPts val="4000"/>
              <a:buFont typeface="Calibri"/>
              <a:buNone/>
              <a:defRPr>
                <a:solidFill>
                  <a:srgbClr val="FFFE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9" name="Google Shape;199;p18"/>
          <p:cNvSpPr txBox="1"/>
          <p:nvPr>
            <p:ph idx="10" type="dt"/>
          </p:nvPr>
        </p:nvSpPr>
        <p:spPr>
          <a:xfrm>
            <a:off x="804672" y="320040"/>
            <a:ext cx="3657600" cy="3200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0" name="Google Shape;200;p18"/>
          <p:cNvSpPr txBox="1"/>
          <p:nvPr>
            <p:ph idx="11" type="ftr"/>
          </p:nvPr>
        </p:nvSpPr>
        <p:spPr>
          <a:xfrm>
            <a:off x="804672" y="6227064"/>
            <a:ext cx="10588752" cy="32004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1" name="Google Shape;201;p18"/>
          <p:cNvSpPr txBox="1"/>
          <p:nvPr>
            <p:ph idx="12" type="sldNum"/>
          </p:nvPr>
        </p:nvSpPr>
        <p:spPr>
          <a:xfrm>
            <a:off x="10469880" y="320040"/>
            <a:ext cx="914400" cy="32004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uota" type="blank">
  <p:cSld name="BLANK">
    <p:spTree>
      <p:nvGrpSpPr>
        <p:cNvPr id="202" name="Shape 202"/>
        <p:cNvGrpSpPr/>
        <p:nvPr/>
      </p:nvGrpSpPr>
      <p:grpSpPr>
        <a:xfrm>
          <a:off x="0" y="0"/>
          <a:ext cx="0" cy="0"/>
          <a:chOff x="0" y="0"/>
          <a:chExt cx="0" cy="0"/>
        </a:xfrm>
      </p:grpSpPr>
      <p:sp>
        <p:nvSpPr>
          <p:cNvPr id="203" name="Google Shape;203;p19"/>
          <p:cNvSpPr txBox="1"/>
          <p:nvPr>
            <p:ph idx="10" type="dt"/>
          </p:nvPr>
        </p:nvSpPr>
        <p:spPr>
          <a:xfrm>
            <a:off x="804672" y="320040"/>
            <a:ext cx="3657600" cy="3200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4" name="Google Shape;204;p19"/>
          <p:cNvSpPr txBox="1"/>
          <p:nvPr>
            <p:ph idx="11" type="ftr"/>
          </p:nvPr>
        </p:nvSpPr>
        <p:spPr>
          <a:xfrm>
            <a:off x="804672" y="6227064"/>
            <a:ext cx="10588752" cy="32004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5" name="Google Shape;205;p19"/>
          <p:cNvSpPr txBox="1"/>
          <p:nvPr>
            <p:ph idx="12" type="sldNum"/>
          </p:nvPr>
        </p:nvSpPr>
        <p:spPr>
          <a:xfrm>
            <a:off x="10469880" y="320040"/>
            <a:ext cx="914400" cy="32004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uto con didascalia" type="objTx">
  <p:cSld name="OBJECT_WITH_CAPTION_TEXT">
    <p:spTree>
      <p:nvGrpSpPr>
        <p:cNvPr id="206" name="Shape 206"/>
        <p:cNvGrpSpPr/>
        <p:nvPr/>
      </p:nvGrpSpPr>
      <p:grpSpPr>
        <a:xfrm>
          <a:off x="0" y="0"/>
          <a:ext cx="0" cy="0"/>
          <a:chOff x="0" y="0"/>
          <a:chExt cx="0" cy="0"/>
        </a:xfrm>
      </p:grpSpPr>
      <p:grpSp>
        <p:nvGrpSpPr>
          <p:cNvPr id="207" name="Google Shape;207;p20"/>
          <p:cNvGrpSpPr/>
          <p:nvPr/>
        </p:nvGrpSpPr>
        <p:grpSpPr>
          <a:xfrm>
            <a:off x="-417513" y="0"/>
            <a:ext cx="12584114" cy="6853238"/>
            <a:chOff x="-417513" y="0"/>
            <a:chExt cx="12584114" cy="6853238"/>
          </a:xfrm>
        </p:grpSpPr>
        <p:sp>
          <p:nvSpPr>
            <p:cNvPr id="208" name="Google Shape;208;p20"/>
            <p:cNvSpPr/>
            <p:nvPr/>
          </p:nvSpPr>
          <p:spPr>
            <a:xfrm>
              <a:off x="1306513" y="0"/>
              <a:ext cx="3862388" cy="6843713"/>
            </a:xfrm>
            <a:custGeom>
              <a:rect b="b" l="l" r="r" t="t"/>
              <a:pathLst>
                <a:path extrusionOk="0" h="1440" w="813">
                  <a:moveTo>
                    <a:pt x="813" y="0"/>
                  </a:moveTo>
                  <a:cubicBezTo>
                    <a:pt x="331" y="221"/>
                    <a:pt x="0" y="1039"/>
                    <a:pt x="435"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20"/>
            <p:cNvSpPr/>
            <p:nvPr/>
          </p:nvSpPr>
          <p:spPr>
            <a:xfrm>
              <a:off x="10626725" y="9525"/>
              <a:ext cx="1539875" cy="555625"/>
            </a:xfrm>
            <a:custGeom>
              <a:rect b="b" l="l" r="r" t="t"/>
              <a:pathLst>
                <a:path extrusionOk="0" h="117" w="324">
                  <a:moveTo>
                    <a:pt x="324" y="117"/>
                  </a:moveTo>
                  <a:cubicBezTo>
                    <a:pt x="223" y="64"/>
                    <a:pt x="107" y="28"/>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20"/>
            <p:cNvSpPr/>
            <p:nvPr/>
          </p:nvSpPr>
          <p:spPr>
            <a:xfrm>
              <a:off x="10247313" y="5013325"/>
              <a:ext cx="1919288" cy="1830388"/>
            </a:xfrm>
            <a:custGeom>
              <a:rect b="b" l="l" r="r" t="t"/>
              <a:pathLst>
                <a:path extrusionOk="0" h="385" w="404">
                  <a:moveTo>
                    <a:pt x="0" y="385"/>
                  </a:moveTo>
                  <a:cubicBezTo>
                    <a:pt x="146" y="272"/>
                    <a:pt x="285" y="142"/>
                    <a:pt x="404"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20"/>
            <p:cNvSpPr/>
            <p:nvPr/>
          </p:nvSpPr>
          <p:spPr>
            <a:xfrm>
              <a:off x="1120775" y="0"/>
              <a:ext cx="3676650" cy="6843713"/>
            </a:xfrm>
            <a:custGeom>
              <a:rect b="b" l="l" r="r" t="t"/>
              <a:pathLst>
                <a:path extrusionOk="0" h="1440" w="774">
                  <a:moveTo>
                    <a:pt x="774" y="0"/>
                  </a:moveTo>
                  <a:cubicBezTo>
                    <a:pt x="312" y="240"/>
                    <a:pt x="0" y="1034"/>
                    <a:pt x="411" y="1440"/>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20"/>
            <p:cNvSpPr/>
            <p:nvPr/>
          </p:nvSpPr>
          <p:spPr>
            <a:xfrm>
              <a:off x="11202988" y="9525"/>
              <a:ext cx="963613" cy="366713"/>
            </a:xfrm>
            <a:custGeom>
              <a:rect b="b" l="l" r="r" t="t"/>
              <a:pathLst>
                <a:path extrusionOk="0" h="77" w="203">
                  <a:moveTo>
                    <a:pt x="203" y="77"/>
                  </a:moveTo>
                  <a:cubicBezTo>
                    <a:pt x="138" y="46"/>
                    <a:pt x="68" y="21"/>
                    <a:pt x="0" y="0"/>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20"/>
            <p:cNvSpPr/>
            <p:nvPr/>
          </p:nvSpPr>
          <p:spPr>
            <a:xfrm>
              <a:off x="10494963" y="5275263"/>
              <a:ext cx="1666875" cy="1577975"/>
            </a:xfrm>
            <a:custGeom>
              <a:rect b="b" l="l" r="r" t="t"/>
              <a:pathLst>
                <a:path extrusionOk="0" h="332" w="351">
                  <a:moveTo>
                    <a:pt x="0" y="332"/>
                  </a:moveTo>
                  <a:cubicBezTo>
                    <a:pt x="125" y="232"/>
                    <a:pt x="245" y="121"/>
                    <a:pt x="351" y="0"/>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4" name="Google Shape;214;p20"/>
            <p:cNvSpPr/>
            <p:nvPr/>
          </p:nvSpPr>
          <p:spPr>
            <a:xfrm>
              <a:off x="1001713" y="0"/>
              <a:ext cx="3621088" cy="6843713"/>
            </a:xfrm>
            <a:custGeom>
              <a:rect b="b" l="l" r="r" t="t"/>
              <a:pathLst>
                <a:path extrusionOk="0" h="1440" w="762">
                  <a:moveTo>
                    <a:pt x="762" y="0"/>
                  </a:moveTo>
                  <a:cubicBezTo>
                    <a:pt x="308" y="245"/>
                    <a:pt x="0" y="1033"/>
                    <a:pt x="403"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 name="Google Shape;215;p20"/>
            <p:cNvSpPr/>
            <p:nvPr/>
          </p:nvSpPr>
          <p:spPr>
            <a:xfrm>
              <a:off x="11501438" y="9525"/>
              <a:ext cx="665163" cy="257175"/>
            </a:xfrm>
            <a:custGeom>
              <a:rect b="b" l="l" r="r" t="t"/>
              <a:pathLst>
                <a:path extrusionOk="0" h="54" w="140">
                  <a:moveTo>
                    <a:pt x="140" y="54"/>
                  </a:moveTo>
                  <a:cubicBezTo>
                    <a:pt x="95" y="34"/>
                    <a:pt x="48" y="16"/>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20"/>
            <p:cNvSpPr/>
            <p:nvPr/>
          </p:nvSpPr>
          <p:spPr>
            <a:xfrm>
              <a:off x="10641013" y="5408613"/>
              <a:ext cx="1525588" cy="1435100"/>
            </a:xfrm>
            <a:custGeom>
              <a:rect b="b" l="l" r="r" t="t"/>
              <a:pathLst>
                <a:path extrusionOk="0" h="302" w="321">
                  <a:moveTo>
                    <a:pt x="0" y="302"/>
                  </a:moveTo>
                  <a:cubicBezTo>
                    <a:pt x="114" y="210"/>
                    <a:pt x="223" y="109"/>
                    <a:pt x="321"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20"/>
            <p:cNvSpPr/>
            <p:nvPr/>
          </p:nvSpPr>
          <p:spPr>
            <a:xfrm>
              <a:off x="1001713" y="0"/>
              <a:ext cx="3244850" cy="6843713"/>
            </a:xfrm>
            <a:custGeom>
              <a:rect b="b" l="l" r="r" t="t"/>
              <a:pathLst>
                <a:path extrusionOk="0" h="1440" w="683">
                  <a:moveTo>
                    <a:pt x="683" y="0"/>
                  </a:moveTo>
                  <a:cubicBezTo>
                    <a:pt x="258" y="256"/>
                    <a:pt x="0" y="1041"/>
                    <a:pt x="355"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20"/>
            <p:cNvSpPr/>
            <p:nvPr/>
          </p:nvSpPr>
          <p:spPr>
            <a:xfrm>
              <a:off x="10802938" y="5518150"/>
              <a:ext cx="1363663" cy="1325563"/>
            </a:xfrm>
            <a:custGeom>
              <a:rect b="b" l="l" r="r" t="t"/>
              <a:pathLst>
                <a:path extrusionOk="0" h="279" w="287">
                  <a:moveTo>
                    <a:pt x="0" y="279"/>
                  </a:moveTo>
                  <a:cubicBezTo>
                    <a:pt x="101" y="193"/>
                    <a:pt x="198" y="100"/>
                    <a:pt x="287"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 name="Google Shape;219;p20"/>
            <p:cNvSpPr/>
            <p:nvPr/>
          </p:nvSpPr>
          <p:spPr>
            <a:xfrm>
              <a:off x="889000" y="0"/>
              <a:ext cx="3230563" cy="6843713"/>
            </a:xfrm>
            <a:custGeom>
              <a:rect b="b" l="l" r="r" t="t"/>
              <a:pathLst>
                <a:path extrusionOk="0" h="1440" w="680">
                  <a:moveTo>
                    <a:pt x="680" y="0"/>
                  </a:moveTo>
                  <a:cubicBezTo>
                    <a:pt x="257" y="265"/>
                    <a:pt x="0" y="1026"/>
                    <a:pt x="337"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 name="Google Shape;220;p20"/>
            <p:cNvSpPr/>
            <p:nvPr/>
          </p:nvSpPr>
          <p:spPr>
            <a:xfrm>
              <a:off x="10979150" y="5694363"/>
              <a:ext cx="1187450" cy="1149350"/>
            </a:xfrm>
            <a:custGeom>
              <a:rect b="b" l="l" r="r" t="t"/>
              <a:pathLst>
                <a:path extrusionOk="0" h="242" w="250">
                  <a:moveTo>
                    <a:pt x="0" y="242"/>
                  </a:moveTo>
                  <a:cubicBezTo>
                    <a:pt x="88" y="166"/>
                    <a:pt x="172" y="85"/>
                    <a:pt x="25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20"/>
            <p:cNvSpPr/>
            <p:nvPr/>
          </p:nvSpPr>
          <p:spPr>
            <a:xfrm>
              <a:off x="484188" y="0"/>
              <a:ext cx="3421063" cy="6843713"/>
            </a:xfrm>
            <a:custGeom>
              <a:rect b="b" l="l" r="r" t="t"/>
              <a:pathLst>
                <a:path extrusionOk="0" h="1440" w="720">
                  <a:moveTo>
                    <a:pt x="720" y="0"/>
                  </a:moveTo>
                  <a:cubicBezTo>
                    <a:pt x="316" y="282"/>
                    <a:pt x="0" y="1018"/>
                    <a:pt x="362"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20"/>
            <p:cNvSpPr/>
            <p:nvPr/>
          </p:nvSpPr>
          <p:spPr>
            <a:xfrm>
              <a:off x="11287125" y="6049963"/>
              <a:ext cx="879475" cy="793750"/>
            </a:xfrm>
            <a:custGeom>
              <a:rect b="b" l="l" r="r" t="t"/>
              <a:pathLst>
                <a:path extrusionOk="0" h="167" w="185">
                  <a:moveTo>
                    <a:pt x="0" y="167"/>
                  </a:moveTo>
                  <a:cubicBezTo>
                    <a:pt x="63" y="114"/>
                    <a:pt x="125" y="58"/>
                    <a:pt x="185"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p20"/>
            <p:cNvSpPr/>
            <p:nvPr/>
          </p:nvSpPr>
          <p:spPr>
            <a:xfrm>
              <a:off x="598488" y="0"/>
              <a:ext cx="2717800" cy="6843713"/>
            </a:xfrm>
            <a:custGeom>
              <a:rect b="b" l="l" r="r" t="t"/>
              <a:pathLst>
                <a:path extrusionOk="0" h="1440" w="572">
                  <a:moveTo>
                    <a:pt x="572" y="0"/>
                  </a:moveTo>
                  <a:cubicBezTo>
                    <a:pt x="213" y="320"/>
                    <a:pt x="0" y="979"/>
                    <a:pt x="164" y="1440"/>
                  </a:cubicBezTo>
                </a:path>
              </a:pathLst>
            </a:custGeom>
            <a:noFill/>
            <a:ln cap="flat" cmpd="sng" w="12700">
              <a:solidFill>
                <a:schemeClr val="dk1">
                  <a:alpha val="20000"/>
                </a:schemeClr>
              </a:solidFill>
              <a:prstDash val="dashDot"/>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20"/>
            <p:cNvSpPr/>
            <p:nvPr/>
          </p:nvSpPr>
          <p:spPr>
            <a:xfrm>
              <a:off x="261938" y="0"/>
              <a:ext cx="2944813" cy="6843713"/>
            </a:xfrm>
            <a:custGeom>
              <a:rect b="b" l="l" r="r" t="t"/>
              <a:pathLst>
                <a:path extrusionOk="0" h="1440" w="620">
                  <a:moveTo>
                    <a:pt x="620" y="0"/>
                  </a:moveTo>
                  <a:cubicBezTo>
                    <a:pt x="248" y="325"/>
                    <a:pt x="0" y="960"/>
                    <a:pt x="186" y="1440"/>
                  </a:cubicBezTo>
                </a:path>
              </a:pathLst>
            </a:custGeom>
            <a:noFill/>
            <a:ln cap="flat" cmpd="sng" w="9525">
              <a:solidFill>
                <a:schemeClr val="dk1">
                  <a:alpha val="20000"/>
                </a:schemeClr>
              </a:solidFill>
              <a:prstDash val="lgDash"/>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20"/>
            <p:cNvSpPr/>
            <p:nvPr/>
          </p:nvSpPr>
          <p:spPr>
            <a:xfrm>
              <a:off x="-417513" y="0"/>
              <a:ext cx="2403475" cy="6843713"/>
            </a:xfrm>
            <a:custGeom>
              <a:rect b="b" l="l" r="r" t="t"/>
              <a:pathLst>
                <a:path extrusionOk="0" h="1440" w="506">
                  <a:moveTo>
                    <a:pt x="506" y="0"/>
                  </a:moveTo>
                  <a:cubicBezTo>
                    <a:pt x="109" y="356"/>
                    <a:pt x="0" y="943"/>
                    <a:pt x="171" y="144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20"/>
            <p:cNvSpPr/>
            <p:nvPr/>
          </p:nvSpPr>
          <p:spPr>
            <a:xfrm>
              <a:off x="14288" y="9525"/>
              <a:ext cx="1771650" cy="3198813"/>
            </a:xfrm>
            <a:custGeom>
              <a:rect b="b" l="l" r="r" t="t"/>
              <a:pathLst>
                <a:path extrusionOk="0" h="673" w="373">
                  <a:moveTo>
                    <a:pt x="373" y="0"/>
                  </a:moveTo>
                  <a:cubicBezTo>
                    <a:pt x="175" y="183"/>
                    <a:pt x="51" y="409"/>
                    <a:pt x="0" y="673"/>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20"/>
            <p:cNvSpPr/>
            <p:nvPr/>
          </p:nvSpPr>
          <p:spPr>
            <a:xfrm>
              <a:off x="4763" y="6016625"/>
              <a:ext cx="214313" cy="827088"/>
            </a:xfrm>
            <a:custGeom>
              <a:rect b="b" l="l" r="r" t="t"/>
              <a:pathLst>
                <a:path extrusionOk="0" h="174" w="45">
                  <a:moveTo>
                    <a:pt x="0" y="0"/>
                  </a:moveTo>
                  <a:cubicBezTo>
                    <a:pt x="11" y="59"/>
                    <a:pt x="26" y="118"/>
                    <a:pt x="45" y="174"/>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p20"/>
            <p:cNvSpPr/>
            <p:nvPr/>
          </p:nvSpPr>
          <p:spPr>
            <a:xfrm>
              <a:off x="14288" y="0"/>
              <a:ext cx="1562100" cy="2228850"/>
            </a:xfrm>
            <a:custGeom>
              <a:rect b="b" l="l" r="r" t="t"/>
              <a:pathLst>
                <a:path extrusionOk="0" h="469" w="329">
                  <a:moveTo>
                    <a:pt x="329" y="0"/>
                  </a:moveTo>
                  <a:cubicBezTo>
                    <a:pt x="189" y="133"/>
                    <a:pt x="69" y="288"/>
                    <a:pt x="0" y="469"/>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9" name="Google Shape;229;p20"/>
          <p:cNvGrpSpPr/>
          <p:nvPr/>
        </p:nvGrpSpPr>
        <p:grpSpPr>
          <a:xfrm>
            <a:off x="800144" y="1699589"/>
            <a:ext cx="3674476" cy="3470421"/>
            <a:chOff x="697883" y="1816768"/>
            <a:chExt cx="3674476" cy="3470421"/>
          </a:xfrm>
        </p:grpSpPr>
        <p:sp>
          <p:nvSpPr>
            <p:cNvPr id="230" name="Google Shape;230;p20"/>
            <p:cNvSpPr/>
            <p:nvPr/>
          </p:nvSpPr>
          <p:spPr>
            <a:xfrm>
              <a:off x="697883" y="1816768"/>
              <a:ext cx="3674476" cy="50292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20"/>
            <p:cNvSpPr/>
            <p:nvPr/>
          </p:nvSpPr>
          <p:spPr>
            <a:xfrm rot="10800000">
              <a:off x="2380224" y="5014786"/>
              <a:ext cx="315988" cy="272403"/>
            </a:xfrm>
            <a:prstGeom prst="triangl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20"/>
            <p:cNvSpPr/>
            <p:nvPr/>
          </p:nvSpPr>
          <p:spPr>
            <a:xfrm>
              <a:off x="704075" y="2392840"/>
              <a:ext cx="3668284" cy="2624327"/>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33" name="Google Shape;233;p20"/>
          <p:cNvSpPr txBox="1"/>
          <p:nvPr>
            <p:ph type="title"/>
          </p:nvPr>
        </p:nvSpPr>
        <p:spPr>
          <a:xfrm>
            <a:off x="888631" y="2352026"/>
            <a:ext cx="3501197" cy="1223298"/>
          </a:xfrm>
          <a:prstGeom prst="rect">
            <a:avLst/>
          </a:prstGeom>
          <a:noFill/>
          <a:ln>
            <a:noFill/>
          </a:ln>
        </p:spPr>
        <p:txBody>
          <a:bodyPr anchorCtr="0" anchor="b" bIns="0" lIns="228600" spcFirstLastPara="1" rIns="228600" wrap="square" tIns="228600">
            <a:noAutofit/>
          </a:bodyPr>
          <a:lstStyle>
            <a:lvl1pPr lvl="0" algn="ctr">
              <a:lnSpc>
                <a:spcPct val="85000"/>
              </a:lnSpc>
              <a:spcBef>
                <a:spcPts val="0"/>
              </a:spcBef>
              <a:spcAft>
                <a:spcPts val="0"/>
              </a:spcAft>
              <a:buClr>
                <a:srgbClr val="FFFEFF"/>
              </a:buClr>
              <a:buSzPts val="3200"/>
              <a:buFont typeface="Calibri"/>
              <a:buNone/>
              <a:defRPr sz="3200">
                <a:solidFill>
                  <a:srgbClr val="FFFE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4" name="Google Shape;234;p20"/>
          <p:cNvSpPr txBox="1"/>
          <p:nvPr>
            <p:ph idx="1" type="body"/>
          </p:nvPr>
        </p:nvSpPr>
        <p:spPr>
          <a:xfrm>
            <a:off x="5109983" y="802809"/>
            <a:ext cx="6275035" cy="5249940"/>
          </a:xfrm>
          <a:prstGeom prst="rect">
            <a:avLst/>
          </a:prstGeom>
          <a:noFill/>
          <a:ln>
            <a:noFill/>
          </a:ln>
        </p:spPr>
        <p:txBody>
          <a:bodyPr anchorCtr="0" anchor="ctr" bIns="45700" lIns="91425" spcFirstLastPara="1" rIns="91425" wrap="square" tIns="45700">
            <a:normAutofit/>
          </a:bodyPr>
          <a:lstStyle>
            <a:lvl1pPr indent="-354330" lvl="0" marL="457200" algn="l">
              <a:lnSpc>
                <a:spcPct val="120000"/>
              </a:lnSpc>
              <a:spcBef>
                <a:spcPts val="1000"/>
              </a:spcBef>
              <a:spcAft>
                <a:spcPts val="0"/>
              </a:spcAft>
              <a:buSzPts val="1980"/>
              <a:buChar char="▪"/>
              <a:defRPr/>
            </a:lvl1pPr>
            <a:lvl2pPr indent="-354330" lvl="1" marL="914400" algn="l">
              <a:lnSpc>
                <a:spcPct val="120000"/>
              </a:lnSpc>
              <a:spcBef>
                <a:spcPts val="500"/>
              </a:spcBef>
              <a:spcAft>
                <a:spcPts val="0"/>
              </a:spcAft>
              <a:buSzPts val="1980"/>
              <a:buChar char="▪"/>
              <a:defRPr/>
            </a:lvl2pPr>
            <a:lvl3pPr indent="-354330" lvl="2" marL="1371600" algn="l">
              <a:lnSpc>
                <a:spcPct val="120000"/>
              </a:lnSpc>
              <a:spcBef>
                <a:spcPts val="500"/>
              </a:spcBef>
              <a:spcAft>
                <a:spcPts val="0"/>
              </a:spcAft>
              <a:buSzPts val="1980"/>
              <a:buChar char="▪"/>
              <a:defRPr/>
            </a:lvl3pPr>
            <a:lvl4pPr indent="-354330" lvl="3" marL="1828800" algn="l">
              <a:lnSpc>
                <a:spcPct val="120000"/>
              </a:lnSpc>
              <a:spcBef>
                <a:spcPts val="500"/>
              </a:spcBef>
              <a:spcAft>
                <a:spcPts val="0"/>
              </a:spcAft>
              <a:buSzPts val="1980"/>
              <a:buChar char="▪"/>
              <a:defRPr/>
            </a:lvl4pPr>
            <a:lvl5pPr indent="-354329" lvl="4" marL="2286000" algn="l">
              <a:lnSpc>
                <a:spcPct val="120000"/>
              </a:lnSpc>
              <a:spcBef>
                <a:spcPts val="500"/>
              </a:spcBef>
              <a:spcAft>
                <a:spcPts val="0"/>
              </a:spcAft>
              <a:buSzPts val="1980"/>
              <a:buChar char="▪"/>
              <a:defRPr/>
            </a:lvl5pPr>
            <a:lvl6pPr indent="-354329" lvl="5" marL="2743200" algn="l">
              <a:lnSpc>
                <a:spcPct val="120000"/>
              </a:lnSpc>
              <a:spcBef>
                <a:spcPts val="500"/>
              </a:spcBef>
              <a:spcAft>
                <a:spcPts val="0"/>
              </a:spcAft>
              <a:buSzPts val="1980"/>
              <a:buChar char="▪"/>
              <a:defRPr/>
            </a:lvl6pPr>
            <a:lvl7pPr indent="-354329" lvl="6" marL="3200400" algn="l">
              <a:lnSpc>
                <a:spcPct val="120000"/>
              </a:lnSpc>
              <a:spcBef>
                <a:spcPts val="500"/>
              </a:spcBef>
              <a:spcAft>
                <a:spcPts val="0"/>
              </a:spcAft>
              <a:buSzPts val="1980"/>
              <a:buChar char="▪"/>
              <a:defRPr/>
            </a:lvl7pPr>
            <a:lvl8pPr indent="-354329" lvl="7" marL="3657600" algn="l">
              <a:lnSpc>
                <a:spcPct val="120000"/>
              </a:lnSpc>
              <a:spcBef>
                <a:spcPts val="500"/>
              </a:spcBef>
              <a:spcAft>
                <a:spcPts val="0"/>
              </a:spcAft>
              <a:buSzPts val="1980"/>
              <a:buChar char="▪"/>
              <a:defRPr/>
            </a:lvl8pPr>
            <a:lvl9pPr indent="-354329" lvl="8" marL="4114800" algn="l">
              <a:lnSpc>
                <a:spcPct val="120000"/>
              </a:lnSpc>
              <a:spcBef>
                <a:spcPts val="500"/>
              </a:spcBef>
              <a:spcAft>
                <a:spcPts val="0"/>
              </a:spcAft>
              <a:buSzPts val="1980"/>
              <a:buChar char="▪"/>
              <a:defRPr/>
            </a:lvl9pPr>
          </a:lstStyle>
          <a:p/>
        </p:txBody>
      </p:sp>
      <p:sp>
        <p:nvSpPr>
          <p:cNvPr id="235" name="Google Shape;235;p20"/>
          <p:cNvSpPr txBox="1"/>
          <p:nvPr>
            <p:ph idx="2" type="body"/>
          </p:nvPr>
        </p:nvSpPr>
        <p:spPr>
          <a:xfrm>
            <a:off x="888631" y="3580186"/>
            <a:ext cx="3501197" cy="1221164"/>
          </a:xfrm>
          <a:prstGeom prst="rect">
            <a:avLst/>
          </a:prstGeom>
          <a:noFill/>
          <a:ln>
            <a:noFill/>
          </a:ln>
        </p:spPr>
        <p:txBody>
          <a:bodyPr anchorCtr="0" anchor="t" bIns="45700" lIns="91425" spcFirstLastPara="1" rIns="91425" wrap="square" tIns="45700">
            <a:normAutofit/>
          </a:bodyPr>
          <a:lstStyle>
            <a:lvl1pPr indent="-228600" lvl="0" marL="457200" algn="ctr">
              <a:lnSpc>
                <a:spcPct val="120000"/>
              </a:lnSpc>
              <a:spcBef>
                <a:spcPts val="1000"/>
              </a:spcBef>
              <a:spcAft>
                <a:spcPts val="0"/>
              </a:spcAft>
              <a:buSzPts val="1760"/>
              <a:buNone/>
              <a:defRPr sz="1600">
                <a:solidFill>
                  <a:srgbClr val="FFFEFF"/>
                </a:solidFill>
              </a:defRPr>
            </a:lvl1pPr>
            <a:lvl2pPr indent="-228600" lvl="1" marL="914400" algn="l">
              <a:lnSpc>
                <a:spcPct val="120000"/>
              </a:lnSpc>
              <a:spcBef>
                <a:spcPts val="500"/>
              </a:spcBef>
              <a:spcAft>
                <a:spcPts val="0"/>
              </a:spcAft>
              <a:buSzPts val="1540"/>
              <a:buNone/>
              <a:defRPr sz="1400"/>
            </a:lvl2pPr>
            <a:lvl3pPr indent="-228600" lvl="2" marL="1371600" algn="l">
              <a:lnSpc>
                <a:spcPct val="120000"/>
              </a:lnSpc>
              <a:spcBef>
                <a:spcPts val="500"/>
              </a:spcBef>
              <a:spcAft>
                <a:spcPts val="0"/>
              </a:spcAft>
              <a:buSzPts val="1320"/>
              <a:buNone/>
              <a:defRPr sz="1200"/>
            </a:lvl3pPr>
            <a:lvl4pPr indent="-228600" lvl="3" marL="1828800" algn="l">
              <a:lnSpc>
                <a:spcPct val="120000"/>
              </a:lnSpc>
              <a:spcBef>
                <a:spcPts val="500"/>
              </a:spcBef>
              <a:spcAft>
                <a:spcPts val="0"/>
              </a:spcAft>
              <a:buSzPts val="1100"/>
              <a:buNone/>
              <a:defRPr sz="1000"/>
            </a:lvl4pPr>
            <a:lvl5pPr indent="-228600" lvl="4" marL="2286000" algn="l">
              <a:lnSpc>
                <a:spcPct val="120000"/>
              </a:lnSpc>
              <a:spcBef>
                <a:spcPts val="500"/>
              </a:spcBef>
              <a:spcAft>
                <a:spcPts val="0"/>
              </a:spcAft>
              <a:buSzPts val="1100"/>
              <a:buNone/>
              <a:defRPr sz="1000"/>
            </a:lvl5pPr>
            <a:lvl6pPr indent="-228600" lvl="5" marL="2743200" algn="l">
              <a:lnSpc>
                <a:spcPct val="120000"/>
              </a:lnSpc>
              <a:spcBef>
                <a:spcPts val="500"/>
              </a:spcBef>
              <a:spcAft>
                <a:spcPts val="0"/>
              </a:spcAft>
              <a:buSzPts val="1100"/>
              <a:buNone/>
              <a:defRPr sz="1000"/>
            </a:lvl6pPr>
            <a:lvl7pPr indent="-228600" lvl="6" marL="3200400" algn="l">
              <a:lnSpc>
                <a:spcPct val="120000"/>
              </a:lnSpc>
              <a:spcBef>
                <a:spcPts val="500"/>
              </a:spcBef>
              <a:spcAft>
                <a:spcPts val="0"/>
              </a:spcAft>
              <a:buSzPts val="1100"/>
              <a:buNone/>
              <a:defRPr sz="1000"/>
            </a:lvl7pPr>
            <a:lvl8pPr indent="-228600" lvl="7" marL="3657600" algn="l">
              <a:lnSpc>
                <a:spcPct val="120000"/>
              </a:lnSpc>
              <a:spcBef>
                <a:spcPts val="500"/>
              </a:spcBef>
              <a:spcAft>
                <a:spcPts val="0"/>
              </a:spcAft>
              <a:buSzPts val="1100"/>
              <a:buNone/>
              <a:defRPr sz="1000"/>
            </a:lvl8pPr>
            <a:lvl9pPr indent="-228600" lvl="8" marL="4114800" algn="l">
              <a:lnSpc>
                <a:spcPct val="120000"/>
              </a:lnSpc>
              <a:spcBef>
                <a:spcPts val="500"/>
              </a:spcBef>
              <a:spcAft>
                <a:spcPts val="0"/>
              </a:spcAft>
              <a:buSzPts val="1100"/>
              <a:buNone/>
              <a:defRPr sz="1000"/>
            </a:lvl9pPr>
          </a:lstStyle>
          <a:p/>
        </p:txBody>
      </p:sp>
      <p:sp>
        <p:nvSpPr>
          <p:cNvPr id="236" name="Google Shape;236;p20"/>
          <p:cNvSpPr txBox="1"/>
          <p:nvPr>
            <p:ph idx="10" type="dt"/>
          </p:nvPr>
        </p:nvSpPr>
        <p:spPr>
          <a:xfrm>
            <a:off x="804672" y="320040"/>
            <a:ext cx="3657600" cy="3200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7" name="Google Shape;237;p20"/>
          <p:cNvSpPr txBox="1"/>
          <p:nvPr>
            <p:ph idx="11" type="ftr"/>
          </p:nvPr>
        </p:nvSpPr>
        <p:spPr>
          <a:xfrm>
            <a:off x="804672" y="6227064"/>
            <a:ext cx="10588752" cy="32004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8" name="Google Shape;238;p20"/>
          <p:cNvSpPr txBox="1"/>
          <p:nvPr>
            <p:ph idx="12" type="sldNum"/>
          </p:nvPr>
        </p:nvSpPr>
        <p:spPr>
          <a:xfrm>
            <a:off x="10469880" y="320040"/>
            <a:ext cx="914400" cy="32004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magine con didascalia" type="picTx">
  <p:cSld name="PICTURE_WITH_CAPTION_TEXT">
    <p:spTree>
      <p:nvGrpSpPr>
        <p:cNvPr id="239" name="Shape 239"/>
        <p:cNvGrpSpPr/>
        <p:nvPr/>
      </p:nvGrpSpPr>
      <p:grpSpPr>
        <a:xfrm>
          <a:off x="0" y="0"/>
          <a:ext cx="0" cy="0"/>
          <a:chOff x="0" y="0"/>
          <a:chExt cx="0" cy="0"/>
        </a:xfrm>
      </p:grpSpPr>
      <p:grpSp>
        <p:nvGrpSpPr>
          <p:cNvPr id="240" name="Google Shape;240;p21"/>
          <p:cNvGrpSpPr/>
          <p:nvPr/>
        </p:nvGrpSpPr>
        <p:grpSpPr>
          <a:xfrm>
            <a:off x="-329674" y="-59376"/>
            <a:ext cx="12515851" cy="6923798"/>
            <a:chOff x="-329674" y="-51881"/>
            <a:chExt cx="12515851" cy="6923798"/>
          </a:xfrm>
        </p:grpSpPr>
        <p:sp>
          <p:nvSpPr>
            <p:cNvPr id="241" name="Google Shape;241;p21"/>
            <p:cNvSpPr/>
            <p:nvPr/>
          </p:nvSpPr>
          <p:spPr>
            <a:xfrm>
              <a:off x="-329674" y="1298404"/>
              <a:ext cx="9702800" cy="5573512"/>
            </a:xfrm>
            <a:custGeom>
              <a:rect b="b" l="l" r="r" t="t"/>
              <a:pathLst>
                <a:path extrusionOk="0" h="1169" w="2038">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21"/>
            <p:cNvSpPr/>
            <p:nvPr/>
          </p:nvSpPr>
          <p:spPr>
            <a:xfrm>
              <a:off x="670451" y="2018236"/>
              <a:ext cx="7373938" cy="4848892"/>
            </a:xfrm>
            <a:custGeom>
              <a:rect b="b" l="l" r="r" t="t"/>
              <a:pathLst>
                <a:path extrusionOk="0" h="1017" w="1549">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3" name="Google Shape;243;p21"/>
            <p:cNvSpPr/>
            <p:nvPr/>
          </p:nvSpPr>
          <p:spPr>
            <a:xfrm>
              <a:off x="251351" y="1788400"/>
              <a:ext cx="8035925" cy="5083516"/>
            </a:xfrm>
            <a:custGeom>
              <a:rect b="b" l="l" r="r" t="t"/>
              <a:pathLst>
                <a:path extrusionOk="0" h="1066" w="1688">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4" name="Google Shape;244;p21"/>
            <p:cNvSpPr/>
            <p:nvPr/>
          </p:nvSpPr>
          <p:spPr>
            <a:xfrm>
              <a:off x="-1061" y="549842"/>
              <a:ext cx="10334625" cy="6322075"/>
            </a:xfrm>
            <a:custGeom>
              <a:rect b="b" l="l" r="r" t="t"/>
              <a:pathLst>
                <a:path extrusionOk="0" h="1326" w="2171">
                  <a:moveTo>
                    <a:pt x="1873" y="1326"/>
                  </a:moveTo>
                  <a:cubicBezTo>
                    <a:pt x="2171" y="1045"/>
                    <a:pt x="1825" y="678"/>
                    <a:pt x="1609" y="473"/>
                  </a:cubicBezTo>
                  <a:cubicBezTo>
                    <a:pt x="1406" y="281"/>
                    <a:pt x="1159" y="116"/>
                    <a:pt x="880" y="63"/>
                  </a:cubicBezTo>
                  <a:cubicBezTo>
                    <a:pt x="545" y="0"/>
                    <a:pt x="214" y="161"/>
                    <a:pt x="0" y="423"/>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21"/>
            <p:cNvSpPr/>
            <p:nvPr/>
          </p:nvSpPr>
          <p:spPr>
            <a:xfrm>
              <a:off x="3701" y="6186246"/>
              <a:ext cx="504825" cy="681527"/>
            </a:xfrm>
            <a:custGeom>
              <a:rect b="b" l="l" r="r" t="t"/>
              <a:pathLst>
                <a:path extrusionOk="0" h="143" w="106">
                  <a:moveTo>
                    <a:pt x="0" y="0"/>
                  </a:moveTo>
                  <a:cubicBezTo>
                    <a:pt x="35" y="54"/>
                    <a:pt x="70" y="101"/>
                    <a:pt x="106" y="143"/>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21"/>
            <p:cNvSpPr/>
            <p:nvPr/>
          </p:nvSpPr>
          <p:spPr>
            <a:xfrm>
              <a:off x="-1061" y="-51881"/>
              <a:ext cx="11091863" cy="6923796"/>
            </a:xfrm>
            <a:custGeom>
              <a:rect b="b" l="l" r="r" t="t"/>
              <a:pathLst>
                <a:path extrusionOk="0" h="1452" w="2330">
                  <a:moveTo>
                    <a:pt x="2046" y="1452"/>
                  </a:moveTo>
                  <a:cubicBezTo>
                    <a:pt x="2330" y="1153"/>
                    <a:pt x="2049" y="821"/>
                    <a:pt x="1813" y="601"/>
                  </a:cubicBezTo>
                  <a:cubicBezTo>
                    <a:pt x="1569" y="375"/>
                    <a:pt x="1282" y="179"/>
                    <a:pt x="956" y="97"/>
                  </a:cubicBezTo>
                  <a:cubicBezTo>
                    <a:pt x="572" y="0"/>
                    <a:pt x="292" y="101"/>
                    <a:pt x="0" y="366"/>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21"/>
            <p:cNvSpPr/>
            <p:nvPr/>
          </p:nvSpPr>
          <p:spPr>
            <a:xfrm>
              <a:off x="5426601" y="5579"/>
              <a:ext cx="5788025" cy="6847184"/>
            </a:xfrm>
            <a:custGeom>
              <a:rect b="b" l="l" r="r" t="t"/>
              <a:pathLst>
                <a:path extrusionOk="0" h="1436" w="1216">
                  <a:moveTo>
                    <a:pt x="1094" y="1436"/>
                  </a:moveTo>
                  <a:cubicBezTo>
                    <a:pt x="1216" y="1114"/>
                    <a:pt x="904" y="770"/>
                    <a:pt x="709" y="551"/>
                  </a:cubicBezTo>
                  <a:cubicBezTo>
                    <a:pt x="509" y="327"/>
                    <a:pt x="274" y="127"/>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21"/>
            <p:cNvSpPr/>
            <p:nvPr/>
          </p:nvSpPr>
          <p:spPr>
            <a:xfrm>
              <a:off x="-1061" y="5579"/>
              <a:ext cx="1057275" cy="614491"/>
            </a:xfrm>
            <a:custGeom>
              <a:rect b="b" l="l" r="r" t="t"/>
              <a:pathLst>
                <a:path extrusionOk="0" h="129" w="222">
                  <a:moveTo>
                    <a:pt x="222" y="0"/>
                  </a:moveTo>
                  <a:cubicBezTo>
                    <a:pt x="152" y="35"/>
                    <a:pt x="76" y="78"/>
                    <a:pt x="0" y="129"/>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9" name="Google Shape;249;p21"/>
            <p:cNvSpPr/>
            <p:nvPr/>
          </p:nvSpPr>
          <p:spPr>
            <a:xfrm>
              <a:off x="5821889" y="5579"/>
              <a:ext cx="5588000" cy="6866337"/>
            </a:xfrm>
            <a:custGeom>
              <a:rect b="b" l="l" r="r" t="t"/>
              <a:pathLst>
                <a:path extrusionOk="0" h="1440" w="1174">
                  <a:moveTo>
                    <a:pt x="1067" y="1440"/>
                  </a:moveTo>
                  <a:cubicBezTo>
                    <a:pt x="1174" y="1124"/>
                    <a:pt x="887" y="797"/>
                    <a:pt x="698" y="577"/>
                  </a:cubicBezTo>
                  <a:cubicBezTo>
                    <a:pt x="500" y="348"/>
                    <a:pt x="270" y="141"/>
                    <a:pt x="0" y="0"/>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0" name="Google Shape;250;p21"/>
            <p:cNvSpPr/>
            <p:nvPr/>
          </p:nvSpPr>
          <p:spPr>
            <a:xfrm>
              <a:off x="3701" y="790"/>
              <a:ext cx="595313" cy="352734"/>
            </a:xfrm>
            <a:custGeom>
              <a:rect b="b" l="l" r="r" t="t"/>
              <a:pathLst>
                <a:path extrusionOk="0" h="74" w="125">
                  <a:moveTo>
                    <a:pt x="125" y="0"/>
                  </a:moveTo>
                  <a:cubicBezTo>
                    <a:pt x="85" y="22"/>
                    <a:pt x="43" y="47"/>
                    <a:pt x="0" y="74"/>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21"/>
            <p:cNvSpPr/>
            <p:nvPr/>
          </p:nvSpPr>
          <p:spPr>
            <a:xfrm>
              <a:off x="6012389" y="5579"/>
              <a:ext cx="5497513" cy="6866337"/>
            </a:xfrm>
            <a:custGeom>
              <a:rect b="b" l="l" r="r" t="t"/>
              <a:pathLst>
                <a:path extrusionOk="0" h="1440" w="1155">
                  <a:moveTo>
                    <a:pt x="1056" y="1440"/>
                  </a:moveTo>
                  <a:cubicBezTo>
                    <a:pt x="1155" y="1123"/>
                    <a:pt x="875" y="801"/>
                    <a:pt x="686" y="580"/>
                  </a:cubicBezTo>
                  <a:cubicBezTo>
                    <a:pt x="491" y="352"/>
                    <a:pt x="264" y="145"/>
                    <a:pt x="0" y="0"/>
                  </a:cubicBezTo>
                </a:path>
              </a:pathLst>
            </a:custGeom>
            <a:noFill/>
            <a:ln cap="flat" cmpd="sng" w="12700">
              <a:solidFill>
                <a:schemeClr val="dk1">
                  <a:alpha val="20000"/>
                </a:schemeClr>
              </a:solidFill>
              <a:prstDash val="dashDot"/>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21"/>
            <p:cNvSpPr/>
            <p:nvPr/>
          </p:nvSpPr>
          <p:spPr>
            <a:xfrm>
              <a:off x="-1061" y="5579"/>
              <a:ext cx="357188" cy="213875"/>
            </a:xfrm>
            <a:custGeom>
              <a:rect b="b" l="l" r="r" t="t"/>
              <a:pathLst>
                <a:path extrusionOk="0" h="45" w="75">
                  <a:moveTo>
                    <a:pt x="75" y="0"/>
                  </a:moveTo>
                  <a:cubicBezTo>
                    <a:pt x="50" y="14"/>
                    <a:pt x="25" y="29"/>
                    <a:pt x="0" y="45"/>
                  </a:cubicBezTo>
                </a:path>
              </a:pathLst>
            </a:custGeom>
            <a:noFill/>
            <a:ln cap="flat" cmpd="sng" w="12700">
              <a:solidFill>
                <a:schemeClr val="dk1">
                  <a:alpha val="20000"/>
                </a:schemeClr>
              </a:solidFill>
              <a:prstDash val="dashDot"/>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21"/>
            <p:cNvSpPr/>
            <p:nvPr/>
          </p:nvSpPr>
          <p:spPr>
            <a:xfrm>
              <a:off x="6210826" y="790"/>
              <a:ext cx="5522913" cy="6871126"/>
            </a:xfrm>
            <a:custGeom>
              <a:rect b="b" l="l" r="r" t="t"/>
              <a:pathLst>
                <a:path extrusionOk="0" h="1441" w="1160">
                  <a:moveTo>
                    <a:pt x="1053" y="1441"/>
                  </a:moveTo>
                  <a:cubicBezTo>
                    <a:pt x="1160" y="1129"/>
                    <a:pt x="892" y="817"/>
                    <a:pt x="705" y="599"/>
                  </a:cubicBezTo>
                  <a:cubicBezTo>
                    <a:pt x="503" y="365"/>
                    <a:pt x="270" y="152"/>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4" name="Google Shape;254;p21"/>
            <p:cNvSpPr/>
            <p:nvPr/>
          </p:nvSpPr>
          <p:spPr>
            <a:xfrm>
              <a:off x="6463239" y="5579"/>
              <a:ext cx="5413375" cy="6866337"/>
            </a:xfrm>
            <a:custGeom>
              <a:rect b="b" l="l" r="r" t="t"/>
              <a:pathLst>
                <a:path extrusionOk="0" h="1440" w="1137">
                  <a:moveTo>
                    <a:pt x="1040" y="1440"/>
                  </a:moveTo>
                  <a:cubicBezTo>
                    <a:pt x="1137" y="1131"/>
                    <a:pt x="883" y="828"/>
                    <a:pt x="698" y="611"/>
                  </a:cubicBezTo>
                  <a:cubicBezTo>
                    <a:pt x="498" y="375"/>
                    <a:pt x="268" y="159"/>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5" name="Google Shape;255;p21"/>
            <p:cNvSpPr/>
            <p:nvPr/>
          </p:nvSpPr>
          <p:spPr>
            <a:xfrm>
              <a:off x="6877576" y="5579"/>
              <a:ext cx="5037138" cy="6861550"/>
            </a:xfrm>
            <a:custGeom>
              <a:rect b="b" l="l" r="r" t="t"/>
              <a:pathLst>
                <a:path extrusionOk="0" h="1439" w="1058">
                  <a:moveTo>
                    <a:pt x="1011" y="1439"/>
                  </a:moveTo>
                  <a:cubicBezTo>
                    <a:pt x="1058" y="1131"/>
                    <a:pt x="825" y="841"/>
                    <a:pt x="648" y="617"/>
                  </a:cubicBezTo>
                  <a:cubicBezTo>
                    <a:pt x="462" y="383"/>
                    <a:pt x="248" y="168"/>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p21"/>
            <p:cNvSpPr/>
            <p:nvPr/>
          </p:nvSpPr>
          <p:spPr>
            <a:xfrm>
              <a:off x="8768289" y="5579"/>
              <a:ext cx="3417888" cy="2742066"/>
            </a:xfrm>
            <a:custGeom>
              <a:rect b="b" l="l" r="r" t="t"/>
              <a:pathLst>
                <a:path extrusionOk="0" h="575" w="718">
                  <a:moveTo>
                    <a:pt x="718" y="575"/>
                  </a:moveTo>
                  <a:cubicBezTo>
                    <a:pt x="500" y="360"/>
                    <a:pt x="260" y="163"/>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21"/>
            <p:cNvSpPr/>
            <p:nvPr/>
          </p:nvSpPr>
          <p:spPr>
            <a:xfrm>
              <a:off x="9235014" y="10367"/>
              <a:ext cx="2951163" cy="2555325"/>
            </a:xfrm>
            <a:custGeom>
              <a:rect b="b" l="l" r="r" t="t"/>
              <a:pathLst>
                <a:path extrusionOk="0" h="536" w="620">
                  <a:moveTo>
                    <a:pt x="620" y="536"/>
                  </a:moveTo>
                  <a:cubicBezTo>
                    <a:pt x="404" y="314"/>
                    <a:pt x="196" y="138"/>
                    <a:pt x="0" y="0"/>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21"/>
            <p:cNvSpPr/>
            <p:nvPr/>
          </p:nvSpPr>
          <p:spPr>
            <a:xfrm>
              <a:off x="10020826" y="5579"/>
              <a:ext cx="2165350" cy="1358265"/>
            </a:xfrm>
            <a:custGeom>
              <a:rect b="b" l="l" r="r" t="t"/>
              <a:pathLst>
                <a:path extrusionOk="0" h="285" w="455">
                  <a:moveTo>
                    <a:pt x="0" y="0"/>
                  </a:moveTo>
                  <a:cubicBezTo>
                    <a:pt x="153" y="85"/>
                    <a:pt x="308" y="180"/>
                    <a:pt x="455" y="285"/>
                  </a:cubicBezTo>
                </a:path>
              </a:pathLst>
            </a:custGeom>
            <a:noFill/>
            <a:ln cap="flat" cmpd="sng" w="9525">
              <a:solidFill>
                <a:schemeClr val="dk1">
                  <a:alpha val="20000"/>
                </a:schemeClr>
              </a:solidFill>
              <a:prstDash val="dash"/>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9" name="Google Shape;259;p21"/>
            <p:cNvSpPr/>
            <p:nvPr/>
          </p:nvSpPr>
          <p:spPr>
            <a:xfrm>
              <a:off x="11290826" y="5579"/>
              <a:ext cx="895350" cy="534687"/>
            </a:xfrm>
            <a:custGeom>
              <a:rect b="b" l="l" r="r" t="t"/>
              <a:pathLst>
                <a:path extrusionOk="0" h="112" w="188">
                  <a:moveTo>
                    <a:pt x="0" y="0"/>
                  </a:moveTo>
                  <a:cubicBezTo>
                    <a:pt x="63" y="36"/>
                    <a:pt x="126" y="73"/>
                    <a:pt x="188" y="112"/>
                  </a:cubicBezTo>
                </a:path>
              </a:pathLst>
            </a:custGeom>
            <a:noFill/>
            <a:ln cap="flat" cmpd="sng" w="9525">
              <a:solidFill>
                <a:schemeClr val="dk1">
                  <a:alpha val="2000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0" name="Google Shape;260;p21"/>
          <p:cNvGrpSpPr/>
          <p:nvPr/>
        </p:nvGrpSpPr>
        <p:grpSpPr>
          <a:xfrm>
            <a:off x="805336" y="1698331"/>
            <a:ext cx="5941540" cy="3470421"/>
            <a:chOff x="805336" y="1698331"/>
            <a:chExt cx="5941540" cy="3470421"/>
          </a:xfrm>
        </p:grpSpPr>
        <p:sp>
          <p:nvSpPr>
            <p:cNvPr id="261" name="Google Shape;261;p21"/>
            <p:cNvSpPr/>
            <p:nvPr/>
          </p:nvSpPr>
          <p:spPr>
            <a:xfrm>
              <a:off x="805336" y="1698331"/>
              <a:ext cx="5941540" cy="50292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p21"/>
            <p:cNvSpPr/>
            <p:nvPr/>
          </p:nvSpPr>
          <p:spPr>
            <a:xfrm rot="10800000">
              <a:off x="3618113" y="4896349"/>
              <a:ext cx="315988" cy="272403"/>
            </a:xfrm>
            <a:prstGeom prst="triangl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3" name="Google Shape;263;p21"/>
            <p:cNvSpPr/>
            <p:nvPr/>
          </p:nvSpPr>
          <p:spPr>
            <a:xfrm>
              <a:off x="805336" y="2274403"/>
              <a:ext cx="5941540" cy="2624327"/>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64" name="Google Shape;264;p21"/>
          <p:cNvSpPr/>
          <p:nvPr>
            <p:ph idx="2" type="pic"/>
          </p:nvPr>
        </p:nvSpPr>
        <p:spPr>
          <a:xfrm>
            <a:off x="7543510" y="0"/>
            <a:ext cx="4648490" cy="6858000"/>
          </a:xfrm>
          <a:prstGeom prst="rect">
            <a:avLst/>
          </a:prstGeom>
          <a:solidFill>
            <a:srgbClr val="FEFEFE"/>
          </a:solidFill>
          <a:ln>
            <a:noFill/>
          </a:ln>
        </p:spPr>
      </p:sp>
      <p:sp>
        <p:nvSpPr>
          <p:cNvPr id="265" name="Google Shape;265;p21"/>
          <p:cNvSpPr txBox="1"/>
          <p:nvPr>
            <p:ph type="title"/>
          </p:nvPr>
        </p:nvSpPr>
        <p:spPr>
          <a:xfrm>
            <a:off x="885443" y="2360255"/>
            <a:ext cx="5776646" cy="1178032"/>
          </a:xfrm>
          <a:prstGeom prst="rect">
            <a:avLst/>
          </a:prstGeom>
          <a:noFill/>
          <a:ln>
            <a:noFill/>
          </a:ln>
        </p:spPr>
        <p:txBody>
          <a:bodyPr anchorCtr="0" anchor="b" bIns="0" lIns="228600" spcFirstLastPara="1" rIns="228600" wrap="square" tIns="228600">
            <a:normAutofit/>
          </a:bodyPr>
          <a:lstStyle>
            <a:lvl1pPr lvl="0" algn="ctr">
              <a:lnSpc>
                <a:spcPct val="85000"/>
              </a:lnSpc>
              <a:spcBef>
                <a:spcPts val="0"/>
              </a:spcBef>
              <a:spcAft>
                <a:spcPts val="0"/>
              </a:spcAft>
              <a:buClr>
                <a:srgbClr val="FFFEFF"/>
              </a:buClr>
              <a:buSzPts val="3600"/>
              <a:buFont typeface="Calibri"/>
              <a:buNone/>
              <a:defRPr sz="3600">
                <a:solidFill>
                  <a:srgbClr val="FFFE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66" name="Google Shape;266;p21"/>
          <p:cNvSpPr txBox="1"/>
          <p:nvPr>
            <p:ph idx="1" type="body"/>
          </p:nvPr>
        </p:nvSpPr>
        <p:spPr>
          <a:xfrm>
            <a:off x="885443" y="3545012"/>
            <a:ext cx="5776646" cy="1274198"/>
          </a:xfrm>
          <a:prstGeom prst="rect">
            <a:avLst/>
          </a:prstGeom>
          <a:noFill/>
          <a:ln>
            <a:noFill/>
          </a:ln>
        </p:spPr>
        <p:txBody>
          <a:bodyPr anchorCtr="0" anchor="t" bIns="45700" lIns="91425" spcFirstLastPara="1" rIns="91425" wrap="square" tIns="45700">
            <a:normAutofit/>
          </a:bodyPr>
          <a:lstStyle>
            <a:lvl1pPr indent="-228600" lvl="0" marL="457200" algn="ctr">
              <a:lnSpc>
                <a:spcPct val="120000"/>
              </a:lnSpc>
              <a:spcBef>
                <a:spcPts val="1000"/>
              </a:spcBef>
              <a:spcAft>
                <a:spcPts val="0"/>
              </a:spcAft>
              <a:buSzPts val="1980"/>
              <a:buNone/>
              <a:defRPr sz="1800">
                <a:solidFill>
                  <a:srgbClr val="FFFEFF"/>
                </a:solidFill>
              </a:defRPr>
            </a:lvl1pPr>
            <a:lvl2pPr indent="-228600" lvl="1" marL="914400" algn="l">
              <a:lnSpc>
                <a:spcPct val="120000"/>
              </a:lnSpc>
              <a:spcBef>
                <a:spcPts val="500"/>
              </a:spcBef>
              <a:spcAft>
                <a:spcPts val="0"/>
              </a:spcAft>
              <a:buSzPts val="1540"/>
              <a:buNone/>
              <a:defRPr sz="1400"/>
            </a:lvl2pPr>
            <a:lvl3pPr indent="-228600" lvl="2" marL="1371600" algn="l">
              <a:lnSpc>
                <a:spcPct val="120000"/>
              </a:lnSpc>
              <a:spcBef>
                <a:spcPts val="500"/>
              </a:spcBef>
              <a:spcAft>
                <a:spcPts val="0"/>
              </a:spcAft>
              <a:buSzPts val="1320"/>
              <a:buNone/>
              <a:defRPr sz="1200"/>
            </a:lvl3pPr>
            <a:lvl4pPr indent="-228600" lvl="3" marL="1828800" algn="l">
              <a:lnSpc>
                <a:spcPct val="120000"/>
              </a:lnSpc>
              <a:spcBef>
                <a:spcPts val="500"/>
              </a:spcBef>
              <a:spcAft>
                <a:spcPts val="0"/>
              </a:spcAft>
              <a:buSzPts val="1100"/>
              <a:buNone/>
              <a:defRPr sz="1000"/>
            </a:lvl4pPr>
            <a:lvl5pPr indent="-228600" lvl="4" marL="2286000" algn="l">
              <a:lnSpc>
                <a:spcPct val="120000"/>
              </a:lnSpc>
              <a:spcBef>
                <a:spcPts val="500"/>
              </a:spcBef>
              <a:spcAft>
                <a:spcPts val="0"/>
              </a:spcAft>
              <a:buSzPts val="1100"/>
              <a:buNone/>
              <a:defRPr sz="1000"/>
            </a:lvl5pPr>
            <a:lvl6pPr indent="-228600" lvl="5" marL="2743200" algn="l">
              <a:lnSpc>
                <a:spcPct val="120000"/>
              </a:lnSpc>
              <a:spcBef>
                <a:spcPts val="500"/>
              </a:spcBef>
              <a:spcAft>
                <a:spcPts val="0"/>
              </a:spcAft>
              <a:buSzPts val="1100"/>
              <a:buNone/>
              <a:defRPr sz="1000"/>
            </a:lvl6pPr>
            <a:lvl7pPr indent="-228600" lvl="6" marL="3200400" algn="l">
              <a:lnSpc>
                <a:spcPct val="120000"/>
              </a:lnSpc>
              <a:spcBef>
                <a:spcPts val="500"/>
              </a:spcBef>
              <a:spcAft>
                <a:spcPts val="0"/>
              </a:spcAft>
              <a:buSzPts val="1100"/>
              <a:buNone/>
              <a:defRPr sz="1000"/>
            </a:lvl7pPr>
            <a:lvl8pPr indent="-228600" lvl="7" marL="3657600" algn="l">
              <a:lnSpc>
                <a:spcPct val="120000"/>
              </a:lnSpc>
              <a:spcBef>
                <a:spcPts val="500"/>
              </a:spcBef>
              <a:spcAft>
                <a:spcPts val="0"/>
              </a:spcAft>
              <a:buSzPts val="1100"/>
              <a:buNone/>
              <a:defRPr sz="1000"/>
            </a:lvl8pPr>
            <a:lvl9pPr indent="-228600" lvl="8" marL="4114800" algn="l">
              <a:lnSpc>
                <a:spcPct val="120000"/>
              </a:lnSpc>
              <a:spcBef>
                <a:spcPts val="500"/>
              </a:spcBef>
              <a:spcAft>
                <a:spcPts val="0"/>
              </a:spcAft>
              <a:buSzPts val="1100"/>
              <a:buNone/>
              <a:defRPr sz="1000"/>
            </a:lvl9pPr>
          </a:lstStyle>
          <a:p/>
        </p:txBody>
      </p:sp>
      <p:sp>
        <p:nvSpPr>
          <p:cNvPr id="267" name="Google Shape;267;p21"/>
          <p:cNvSpPr txBox="1"/>
          <p:nvPr>
            <p:ph idx="10" type="dt"/>
          </p:nvPr>
        </p:nvSpPr>
        <p:spPr>
          <a:xfrm>
            <a:off x="804672" y="320040"/>
            <a:ext cx="3657600" cy="3200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8" name="Google Shape;268;p21"/>
          <p:cNvSpPr txBox="1"/>
          <p:nvPr>
            <p:ph idx="11" type="ftr"/>
          </p:nvPr>
        </p:nvSpPr>
        <p:spPr>
          <a:xfrm>
            <a:off x="804672" y="6227064"/>
            <a:ext cx="5942203" cy="32004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9" name="Google Shape;269;p21"/>
          <p:cNvSpPr txBox="1"/>
          <p:nvPr>
            <p:ph idx="12" type="sldNum"/>
          </p:nvPr>
        </p:nvSpPr>
        <p:spPr>
          <a:xfrm>
            <a:off x="5828377" y="320040"/>
            <a:ext cx="914400" cy="32004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5" name="Shape 5"/>
        <p:cNvGrpSpPr/>
        <p:nvPr/>
      </p:nvGrpSpPr>
      <p:grpSpPr>
        <a:xfrm>
          <a:off x="0" y="0"/>
          <a:ext cx="0" cy="0"/>
          <a:chOff x="0" y="0"/>
          <a:chExt cx="0" cy="0"/>
        </a:xfrm>
      </p:grpSpPr>
      <p:sp>
        <p:nvSpPr>
          <p:cNvPr id="6" name="Google Shape;6;p12"/>
          <p:cNvSpPr txBox="1"/>
          <p:nvPr>
            <p:ph type="title"/>
          </p:nvPr>
        </p:nvSpPr>
        <p:spPr>
          <a:xfrm>
            <a:off x="891161" y="2358391"/>
            <a:ext cx="3498667" cy="2456485"/>
          </a:xfrm>
          <a:prstGeom prst="rect">
            <a:avLst/>
          </a:prstGeom>
          <a:noFill/>
          <a:ln>
            <a:noFill/>
          </a:ln>
        </p:spPr>
        <p:txBody>
          <a:bodyPr anchorCtr="0" anchor="ctr" bIns="228600" lIns="228600" spcFirstLastPara="1" rIns="228600" wrap="square" tIns="228600">
            <a:normAutofit/>
          </a:bodyPr>
          <a:lstStyle>
            <a:lvl1pPr lvl="0" marR="0" rtl="0" algn="ctr">
              <a:lnSpc>
                <a:spcPct val="85000"/>
              </a:lnSpc>
              <a:spcBef>
                <a:spcPts val="0"/>
              </a:spcBef>
              <a:spcAft>
                <a:spcPts val="0"/>
              </a:spcAft>
              <a:buClr>
                <a:schemeClr val="dk1"/>
              </a:buClr>
              <a:buSzPts val="4000"/>
              <a:buFont typeface="Calibri"/>
              <a:buNone/>
              <a:defRPr b="0" i="0" sz="40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2"/>
          <p:cNvSpPr txBox="1"/>
          <p:nvPr>
            <p:ph idx="1" type="body"/>
          </p:nvPr>
        </p:nvSpPr>
        <p:spPr>
          <a:xfrm>
            <a:off x="5434982" y="794719"/>
            <a:ext cx="5950036" cy="5257090"/>
          </a:xfrm>
          <a:prstGeom prst="rect">
            <a:avLst/>
          </a:prstGeom>
          <a:noFill/>
          <a:ln>
            <a:noFill/>
          </a:ln>
        </p:spPr>
        <p:txBody>
          <a:bodyPr anchorCtr="0" anchor="t" bIns="45700" lIns="91425" spcFirstLastPara="1" rIns="91425" wrap="square" tIns="45700">
            <a:normAutofit/>
          </a:bodyPr>
          <a:lstStyle>
            <a:lvl1pPr indent="-354330" lvl="0" marL="457200" marR="0" rtl="0" algn="l">
              <a:lnSpc>
                <a:spcPct val="120000"/>
              </a:lnSpc>
              <a:spcBef>
                <a:spcPts val="1000"/>
              </a:spcBef>
              <a:spcAft>
                <a:spcPts val="0"/>
              </a:spcAft>
              <a:buClr>
                <a:schemeClr val="accent1"/>
              </a:buClr>
              <a:buSzPts val="1980"/>
              <a:buFont typeface="Noto Sans Symbols"/>
              <a:buChar char="▪"/>
              <a:defRPr b="0" i="0" sz="1800" u="none" cap="none" strike="noStrike">
                <a:solidFill>
                  <a:schemeClr val="dk1"/>
                </a:solidFill>
                <a:latin typeface="Rockwell"/>
                <a:ea typeface="Rockwell"/>
                <a:cs typeface="Rockwell"/>
                <a:sym typeface="Rockwell"/>
              </a:defRPr>
            </a:lvl1pPr>
            <a:lvl2pPr indent="-340360" lvl="1" marL="914400" marR="0" rtl="0" algn="l">
              <a:lnSpc>
                <a:spcPct val="120000"/>
              </a:lnSpc>
              <a:spcBef>
                <a:spcPts val="500"/>
              </a:spcBef>
              <a:spcAft>
                <a:spcPts val="0"/>
              </a:spcAft>
              <a:buClr>
                <a:schemeClr val="accent1"/>
              </a:buClr>
              <a:buSzPts val="1760"/>
              <a:buFont typeface="Noto Sans Symbols"/>
              <a:buChar char="▪"/>
              <a:defRPr b="0" i="0" sz="1600" u="none" cap="none" strike="noStrike">
                <a:solidFill>
                  <a:schemeClr val="dk1"/>
                </a:solidFill>
                <a:latin typeface="Rockwell"/>
                <a:ea typeface="Rockwell"/>
                <a:cs typeface="Rockwell"/>
                <a:sym typeface="Rockwell"/>
              </a:defRPr>
            </a:lvl2pPr>
            <a:lvl3pPr indent="-326389" lvl="2" marL="1371600" marR="0" rtl="0" algn="l">
              <a:lnSpc>
                <a:spcPct val="120000"/>
              </a:lnSpc>
              <a:spcBef>
                <a:spcPts val="500"/>
              </a:spcBef>
              <a:spcAft>
                <a:spcPts val="0"/>
              </a:spcAft>
              <a:buClr>
                <a:schemeClr val="accent1"/>
              </a:buClr>
              <a:buSzPts val="1540"/>
              <a:buFont typeface="Noto Sans Symbols"/>
              <a:buChar char="▪"/>
              <a:defRPr b="0" i="0" sz="1400" u="none" cap="none" strike="noStrike">
                <a:solidFill>
                  <a:schemeClr val="dk1"/>
                </a:solidFill>
                <a:latin typeface="Rockwell"/>
                <a:ea typeface="Rockwell"/>
                <a:cs typeface="Rockwell"/>
                <a:sym typeface="Rockwell"/>
              </a:defRPr>
            </a:lvl3pPr>
            <a:lvl4pPr indent="-312419" lvl="3" marL="1828800" marR="0" rtl="0" algn="l">
              <a:lnSpc>
                <a:spcPct val="120000"/>
              </a:lnSpc>
              <a:spcBef>
                <a:spcPts val="500"/>
              </a:spcBef>
              <a:spcAft>
                <a:spcPts val="0"/>
              </a:spcAft>
              <a:buClr>
                <a:schemeClr val="accent1"/>
              </a:buClr>
              <a:buSzPts val="1320"/>
              <a:buFont typeface="Noto Sans Symbols"/>
              <a:buChar char="▪"/>
              <a:defRPr b="0" i="0" sz="1200" u="none" cap="none" strike="noStrike">
                <a:solidFill>
                  <a:schemeClr val="dk1"/>
                </a:solidFill>
                <a:latin typeface="Rockwell"/>
                <a:ea typeface="Rockwell"/>
                <a:cs typeface="Rockwell"/>
                <a:sym typeface="Rockwell"/>
              </a:defRPr>
            </a:lvl4pPr>
            <a:lvl5pPr indent="-312420" lvl="4" marL="2286000" marR="0" rtl="0" algn="l">
              <a:lnSpc>
                <a:spcPct val="120000"/>
              </a:lnSpc>
              <a:spcBef>
                <a:spcPts val="500"/>
              </a:spcBef>
              <a:spcAft>
                <a:spcPts val="0"/>
              </a:spcAft>
              <a:buClr>
                <a:schemeClr val="accent1"/>
              </a:buClr>
              <a:buSzPts val="1320"/>
              <a:buFont typeface="Noto Sans Symbols"/>
              <a:buChar char="▪"/>
              <a:defRPr b="0" i="0" sz="1200" u="none" cap="none" strike="noStrike">
                <a:solidFill>
                  <a:schemeClr val="dk1"/>
                </a:solidFill>
                <a:latin typeface="Rockwell"/>
                <a:ea typeface="Rockwell"/>
                <a:cs typeface="Rockwell"/>
                <a:sym typeface="Rockwell"/>
              </a:defRPr>
            </a:lvl5pPr>
            <a:lvl6pPr indent="-312420" lvl="5" marL="2743200" marR="0" rtl="0" algn="l">
              <a:lnSpc>
                <a:spcPct val="120000"/>
              </a:lnSpc>
              <a:spcBef>
                <a:spcPts val="500"/>
              </a:spcBef>
              <a:spcAft>
                <a:spcPts val="0"/>
              </a:spcAft>
              <a:buClr>
                <a:schemeClr val="accent1"/>
              </a:buClr>
              <a:buSzPts val="1320"/>
              <a:buFont typeface="Noto Sans Symbols"/>
              <a:buChar char="▪"/>
              <a:defRPr b="0" i="0" sz="1200" u="none" cap="none" strike="noStrike">
                <a:solidFill>
                  <a:schemeClr val="dk1"/>
                </a:solidFill>
                <a:latin typeface="Rockwell"/>
                <a:ea typeface="Rockwell"/>
                <a:cs typeface="Rockwell"/>
                <a:sym typeface="Rockwell"/>
              </a:defRPr>
            </a:lvl6pPr>
            <a:lvl7pPr indent="-312420" lvl="6" marL="3200400" marR="0" rtl="0" algn="l">
              <a:lnSpc>
                <a:spcPct val="120000"/>
              </a:lnSpc>
              <a:spcBef>
                <a:spcPts val="500"/>
              </a:spcBef>
              <a:spcAft>
                <a:spcPts val="0"/>
              </a:spcAft>
              <a:buClr>
                <a:schemeClr val="accent1"/>
              </a:buClr>
              <a:buSzPts val="1320"/>
              <a:buFont typeface="Noto Sans Symbols"/>
              <a:buChar char="▪"/>
              <a:defRPr b="0" i="0" sz="1200" u="none" cap="none" strike="noStrike">
                <a:solidFill>
                  <a:schemeClr val="dk1"/>
                </a:solidFill>
                <a:latin typeface="Rockwell"/>
                <a:ea typeface="Rockwell"/>
                <a:cs typeface="Rockwell"/>
                <a:sym typeface="Rockwell"/>
              </a:defRPr>
            </a:lvl7pPr>
            <a:lvl8pPr indent="-312420" lvl="7" marL="3657600" marR="0" rtl="0" algn="l">
              <a:lnSpc>
                <a:spcPct val="120000"/>
              </a:lnSpc>
              <a:spcBef>
                <a:spcPts val="500"/>
              </a:spcBef>
              <a:spcAft>
                <a:spcPts val="0"/>
              </a:spcAft>
              <a:buClr>
                <a:schemeClr val="accent1"/>
              </a:buClr>
              <a:buSzPts val="1320"/>
              <a:buFont typeface="Noto Sans Symbols"/>
              <a:buChar char="▪"/>
              <a:defRPr b="0" i="0" sz="1200" u="none" cap="none" strike="noStrike">
                <a:solidFill>
                  <a:schemeClr val="dk1"/>
                </a:solidFill>
                <a:latin typeface="Rockwell"/>
                <a:ea typeface="Rockwell"/>
                <a:cs typeface="Rockwell"/>
                <a:sym typeface="Rockwell"/>
              </a:defRPr>
            </a:lvl8pPr>
            <a:lvl9pPr indent="-312420" lvl="8" marL="4114800" marR="0" rtl="0" algn="l">
              <a:lnSpc>
                <a:spcPct val="120000"/>
              </a:lnSpc>
              <a:spcBef>
                <a:spcPts val="500"/>
              </a:spcBef>
              <a:spcAft>
                <a:spcPts val="0"/>
              </a:spcAft>
              <a:buClr>
                <a:schemeClr val="accent1"/>
              </a:buClr>
              <a:buSzPts val="1320"/>
              <a:buFont typeface="Noto Sans Symbols"/>
              <a:buChar char="▪"/>
              <a:defRPr b="0" i="0" sz="1200" u="none" cap="none" strike="noStrike">
                <a:solidFill>
                  <a:schemeClr val="dk1"/>
                </a:solidFill>
                <a:latin typeface="Rockwell"/>
                <a:ea typeface="Rockwell"/>
                <a:cs typeface="Rockwell"/>
                <a:sym typeface="Rockwell"/>
              </a:defRPr>
            </a:lvl9pPr>
          </a:lstStyle>
          <a:p/>
        </p:txBody>
      </p:sp>
      <p:sp>
        <p:nvSpPr>
          <p:cNvPr id="8" name="Google Shape;8;p12"/>
          <p:cNvSpPr txBox="1"/>
          <p:nvPr>
            <p:ph idx="10" type="dt"/>
          </p:nvPr>
        </p:nvSpPr>
        <p:spPr>
          <a:xfrm>
            <a:off x="804672" y="320040"/>
            <a:ext cx="3657600" cy="32004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000" u="none" cap="none" strike="noStrike">
                <a:solidFill>
                  <a:srgbClr val="888888"/>
                </a:solidFill>
                <a:latin typeface="Rockwell"/>
                <a:ea typeface="Rockwell"/>
                <a:cs typeface="Rockwell"/>
                <a:sym typeface="Rockwell"/>
              </a:defRPr>
            </a:lvl1pPr>
            <a:lvl2pPr lvl="1" marR="0" rtl="0" algn="l">
              <a:spcBef>
                <a:spcPts val="0"/>
              </a:spcBef>
              <a:spcAft>
                <a:spcPts val="0"/>
              </a:spcAft>
              <a:buSzPts val="1400"/>
              <a:buNone/>
              <a:defRPr b="0" i="0" sz="1800" u="none" cap="none" strike="noStrike">
                <a:solidFill>
                  <a:schemeClr val="dk1"/>
                </a:solidFill>
                <a:latin typeface="Rockwell"/>
                <a:ea typeface="Rockwell"/>
                <a:cs typeface="Rockwell"/>
                <a:sym typeface="Rockwell"/>
              </a:defRPr>
            </a:lvl2pPr>
            <a:lvl3pPr lvl="2" marR="0" rtl="0" algn="l">
              <a:spcBef>
                <a:spcPts val="0"/>
              </a:spcBef>
              <a:spcAft>
                <a:spcPts val="0"/>
              </a:spcAft>
              <a:buSzPts val="1400"/>
              <a:buNone/>
              <a:defRPr b="0" i="0" sz="1800" u="none" cap="none" strike="noStrike">
                <a:solidFill>
                  <a:schemeClr val="dk1"/>
                </a:solidFill>
                <a:latin typeface="Rockwell"/>
                <a:ea typeface="Rockwell"/>
                <a:cs typeface="Rockwell"/>
                <a:sym typeface="Rockwell"/>
              </a:defRPr>
            </a:lvl3pPr>
            <a:lvl4pPr lvl="3" marR="0" rtl="0" algn="l">
              <a:spcBef>
                <a:spcPts val="0"/>
              </a:spcBef>
              <a:spcAft>
                <a:spcPts val="0"/>
              </a:spcAft>
              <a:buSzPts val="1400"/>
              <a:buNone/>
              <a:defRPr b="0" i="0" sz="1800" u="none" cap="none" strike="noStrike">
                <a:solidFill>
                  <a:schemeClr val="dk1"/>
                </a:solidFill>
                <a:latin typeface="Rockwell"/>
                <a:ea typeface="Rockwell"/>
                <a:cs typeface="Rockwell"/>
                <a:sym typeface="Rockwell"/>
              </a:defRPr>
            </a:lvl4pPr>
            <a:lvl5pPr lvl="4" marR="0" rtl="0" algn="l">
              <a:spcBef>
                <a:spcPts val="0"/>
              </a:spcBef>
              <a:spcAft>
                <a:spcPts val="0"/>
              </a:spcAft>
              <a:buSzPts val="1400"/>
              <a:buNone/>
              <a:defRPr b="0" i="0" sz="1800" u="none" cap="none" strike="noStrike">
                <a:solidFill>
                  <a:schemeClr val="dk1"/>
                </a:solidFill>
                <a:latin typeface="Rockwell"/>
                <a:ea typeface="Rockwell"/>
                <a:cs typeface="Rockwell"/>
                <a:sym typeface="Rockwell"/>
              </a:defRPr>
            </a:lvl5pPr>
            <a:lvl6pPr lvl="5" marR="0" rtl="0" algn="l">
              <a:spcBef>
                <a:spcPts val="0"/>
              </a:spcBef>
              <a:spcAft>
                <a:spcPts val="0"/>
              </a:spcAft>
              <a:buSzPts val="1400"/>
              <a:buNone/>
              <a:defRPr b="0" i="0" sz="1800" u="none" cap="none" strike="noStrike">
                <a:solidFill>
                  <a:schemeClr val="dk1"/>
                </a:solidFill>
                <a:latin typeface="Rockwell"/>
                <a:ea typeface="Rockwell"/>
                <a:cs typeface="Rockwell"/>
                <a:sym typeface="Rockwell"/>
              </a:defRPr>
            </a:lvl6pPr>
            <a:lvl7pPr lvl="6" marR="0" rtl="0" algn="l">
              <a:spcBef>
                <a:spcPts val="0"/>
              </a:spcBef>
              <a:spcAft>
                <a:spcPts val="0"/>
              </a:spcAft>
              <a:buSzPts val="1400"/>
              <a:buNone/>
              <a:defRPr b="0" i="0" sz="1800" u="none" cap="none" strike="noStrike">
                <a:solidFill>
                  <a:schemeClr val="dk1"/>
                </a:solidFill>
                <a:latin typeface="Rockwell"/>
                <a:ea typeface="Rockwell"/>
                <a:cs typeface="Rockwell"/>
                <a:sym typeface="Rockwell"/>
              </a:defRPr>
            </a:lvl7pPr>
            <a:lvl8pPr lvl="7" marR="0" rtl="0" algn="l">
              <a:spcBef>
                <a:spcPts val="0"/>
              </a:spcBef>
              <a:spcAft>
                <a:spcPts val="0"/>
              </a:spcAft>
              <a:buSzPts val="1400"/>
              <a:buNone/>
              <a:defRPr b="0" i="0" sz="1800" u="none" cap="none" strike="noStrike">
                <a:solidFill>
                  <a:schemeClr val="dk1"/>
                </a:solidFill>
                <a:latin typeface="Rockwell"/>
                <a:ea typeface="Rockwell"/>
                <a:cs typeface="Rockwell"/>
                <a:sym typeface="Rockwell"/>
              </a:defRPr>
            </a:lvl8pPr>
            <a:lvl9pPr lvl="8" marR="0" rtl="0" algn="l">
              <a:spcBef>
                <a:spcPts val="0"/>
              </a:spcBef>
              <a:spcAft>
                <a:spcPts val="0"/>
              </a:spcAft>
              <a:buSzPts val="1400"/>
              <a:buNone/>
              <a:defRPr b="0" i="0" sz="1800" u="none" cap="none" strike="noStrike">
                <a:solidFill>
                  <a:schemeClr val="dk1"/>
                </a:solidFill>
                <a:latin typeface="Rockwell"/>
                <a:ea typeface="Rockwell"/>
                <a:cs typeface="Rockwell"/>
                <a:sym typeface="Rockwell"/>
              </a:defRPr>
            </a:lvl9pPr>
          </a:lstStyle>
          <a:p/>
        </p:txBody>
      </p:sp>
      <p:sp>
        <p:nvSpPr>
          <p:cNvPr id="9" name="Google Shape;9;p12"/>
          <p:cNvSpPr txBox="1"/>
          <p:nvPr>
            <p:ph idx="11" type="ftr"/>
          </p:nvPr>
        </p:nvSpPr>
        <p:spPr>
          <a:xfrm>
            <a:off x="804672" y="6227064"/>
            <a:ext cx="10588752" cy="320040"/>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000" u="none" cap="none" strike="noStrike">
                <a:solidFill>
                  <a:srgbClr val="888888"/>
                </a:solidFill>
                <a:latin typeface="Rockwell"/>
                <a:ea typeface="Rockwell"/>
                <a:cs typeface="Rockwell"/>
                <a:sym typeface="Rockwell"/>
              </a:defRPr>
            </a:lvl1pPr>
            <a:lvl2pPr lvl="1" marR="0" rtl="0" algn="l">
              <a:spcBef>
                <a:spcPts val="0"/>
              </a:spcBef>
              <a:spcAft>
                <a:spcPts val="0"/>
              </a:spcAft>
              <a:buSzPts val="1400"/>
              <a:buNone/>
              <a:defRPr b="0" i="0" sz="1800" u="none" cap="none" strike="noStrike">
                <a:solidFill>
                  <a:schemeClr val="dk1"/>
                </a:solidFill>
                <a:latin typeface="Rockwell"/>
                <a:ea typeface="Rockwell"/>
                <a:cs typeface="Rockwell"/>
                <a:sym typeface="Rockwell"/>
              </a:defRPr>
            </a:lvl2pPr>
            <a:lvl3pPr lvl="2" marR="0" rtl="0" algn="l">
              <a:spcBef>
                <a:spcPts val="0"/>
              </a:spcBef>
              <a:spcAft>
                <a:spcPts val="0"/>
              </a:spcAft>
              <a:buSzPts val="1400"/>
              <a:buNone/>
              <a:defRPr b="0" i="0" sz="1800" u="none" cap="none" strike="noStrike">
                <a:solidFill>
                  <a:schemeClr val="dk1"/>
                </a:solidFill>
                <a:latin typeface="Rockwell"/>
                <a:ea typeface="Rockwell"/>
                <a:cs typeface="Rockwell"/>
                <a:sym typeface="Rockwell"/>
              </a:defRPr>
            </a:lvl3pPr>
            <a:lvl4pPr lvl="3" marR="0" rtl="0" algn="l">
              <a:spcBef>
                <a:spcPts val="0"/>
              </a:spcBef>
              <a:spcAft>
                <a:spcPts val="0"/>
              </a:spcAft>
              <a:buSzPts val="1400"/>
              <a:buNone/>
              <a:defRPr b="0" i="0" sz="1800" u="none" cap="none" strike="noStrike">
                <a:solidFill>
                  <a:schemeClr val="dk1"/>
                </a:solidFill>
                <a:latin typeface="Rockwell"/>
                <a:ea typeface="Rockwell"/>
                <a:cs typeface="Rockwell"/>
                <a:sym typeface="Rockwell"/>
              </a:defRPr>
            </a:lvl4pPr>
            <a:lvl5pPr lvl="4" marR="0" rtl="0" algn="l">
              <a:spcBef>
                <a:spcPts val="0"/>
              </a:spcBef>
              <a:spcAft>
                <a:spcPts val="0"/>
              </a:spcAft>
              <a:buSzPts val="1400"/>
              <a:buNone/>
              <a:defRPr b="0" i="0" sz="1800" u="none" cap="none" strike="noStrike">
                <a:solidFill>
                  <a:schemeClr val="dk1"/>
                </a:solidFill>
                <a:latin typeface="Rockwell"/>
                <a:ea typeface="Rockwell"/>
                <a:cs typeface="Rockwell"/>
                <a:sym typeface="Rockwell"/>
              </a:defRPr>
            </a:lvl5pPr>
            <a:lvl6pPr lvl="5" marR="0" rtl="0" algn="l">
              <a:spcBef>
                <a:spcPts val="0"/>
              </a:spcBef>
              <a:spcAft>
                <a:spcPts val="0"/>
              </a:spcAft>
              <a:buSzPts val="1400"/>
              <a:buNone/>
              <a:defRPr b="0" i="0" sz="1800" u="none" cap="none" strike="noStrike">
                <a:solidFill>
                  <a:schemeClr val="dk1"/>
                </a:solidFill>
                <a:latin typeface="Rockwell"/>
                <a:ea typeface="Rockwell"/>
                <a:cs typeface="Rockwell"/>
                <a:sym typeface="Rockwell"/>
              </a:defRPr>
            </a:lvl6pPr>
            <a:lvl7pPr lvl="6" marR="0" rtl="0" algn="l">
              <a:spcBef>
                <a:spcPts val="0"/>
              </a:spcBef>
              <a:spcAft>
                <a:spcPts val="0"/>
              </a:spcAft>
              <a:buSzPts val="1400"/>
              <a:buNone/>
              <a:defRPr b="0" i="0" sz="1800" u="none" cap="none" strike="noStrike">
                <a:solidFill>
                  <a:schemeClr val="dk1"/>
                </a:solidFill>
                <a:latin typeface="Rockwell"/>
                <a:ea typeface="Rockwell"/>
                <a:cs typeface="Rockwell"/>
                <a:sym typeface="Rockwell"/>
              </a:defRPr>
            </a:lvl7pPr>
            <a:lvl8pPr lvl="7" marR="0" rtl="0" algn="l">
              <a:spcBef>
                <a:spcPts val="0"/>
              </a:spcBef>
              <a:spcAft>
                <a:spcPts val="0"/>
              </a:spcAft>
              <a:buSzPts val="1400"/>
              <a:buNone/>
              <a:defRPr b="0" i="0" sz="1800" u="none" cap="none" strike="noStrike">
                <a:solidFill>
                  <a:schemeClr val="dk1"/>
                </a:solidFill>
                <a:latin typeface="Rockwell"/>
                <a:ea typeface="Rockwell"/>
                <a:cs typeface="Rockwell"/>
                <a:sym typeface="Rockwell"/>
              </a:defRPr>
            </a:lvl8pPr>
            <a:lvl9pPr lvl="8" marR="0" rtl="0" algn="l">
              <a:spcBef>
                <a:spcPts val="0"/>
              </a:spcBef>
              <a:spcAft>
                <a:spcPts val="0"/>
              </a:spcAft>
              <a:buSzPts val="1400"/>
              <a:buNone/>
              <a:defRPr b="0" i="0" sz="1800" u="none" cap="none" strike="noStrike">
                <a:solidFill>
                  <a:schemeClr val="dk1"/>
                </a:solidFill>
                <a:latin typeface="Rockwell"/>
                <a:ea typeface="Rockwell"/>
                <a:cs typeface="Rockwell"/>
                <a:sym typeface="Rockwell"/>
              </a:defRPr>
            </a:lvl9pPr>
          </a:lstStyle>
          <a:p/>
        </p:txBody>
      </p:sp>
      <p:sp>
        <p:nvSpPr>
          <p:cNvPr id="10" name="Google Shape;10;p12"/>
          <p:cNvSpPr txBox="1"/>
          <p:nvPr>
            <p:ph idx="12" type="sldNum"/>
          </p:nvPr>
        </p:nvSpPr>
        <p:spPr>
          <a:xfrm>
            <a:off x="10469880" y="320040"/>
            <a:ext cx="914400" cy="320040"/>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000" u="none" cap="none" strike="noStrike">
                <a:solidFill>
                  <a:srgbClr val="888888"/>
                </a:solidFill>
                <a:latin typeface="Rockwell"/>
                <a:ea typeface="Rockwell"/>
                <a:cs typeface="Rockwell"/>
                <a:sym typeface="Rockwell"/>
              </a:defRPr>
            </a:lvl1pPr>
            <a:lvl2pPr indent="0" lvl="1" marL="0" marR="0" rtl="0" algn="r">
              <a:spcBef>
                <a:spcPts val="0"/>
              </a:spcBef>
              <a:buNone/>
              <a:defRPr b="0" i="0" sz="1000" u="none" cap="none" strike="noStrike">
                <a:solidFill>
                  <a:srgbClr val="888888"/>
                </a:solidFill>
                <a:latin typeface="Rockwell"/>
                <a:ea typeface="Rockwell"/>
                <a:cs typeface="Rockwell"/>
                <a:sym typeface="Rockwell"/>
              </a:defRPr>
            </a:lvl2pPr>
            <a:lvl3pPr indent="0" lvl="2" marL="0" marR="0" rtl="0" algn="r">
              <a:spcBef>
                <a:spcPts val="0"/>
              </a:spcBef>
              <a:buNone/>
              <a:defRPr b="0" i="0" sz="1000" u="none" cap="none" strike="noStrike">
                <a:solidFill>
                  <a:srgbClr val="888888"/>
                </a:solidFill>
                <a:latin typeface="Rockwell"/>
                <a:ea typeface="Rockwell"/>
                <a:cs typeface="Rockwell"/>
                <a:sym typeface="Rockwell"/>
              </a:defRPr>
            </a:lvl3pPr>
            <a:lvl4pPr indent="0" lvl="3" marL="0" marR="0" rtl="0" algn="r">
              <a:spcBef>
                <a:spcPts val="0"/>
              </a:spcBef>
              <a:buNone/>
              <a:defRPr b="0" i="0" sz="1000" u="none" cap="none" strike="noStrike">
                <a:solidFill>
                  <a:srgbClr val="888888"/>
                </a:solidFill>
                <a:latin typeface="Rockwell"/>
                <a:ea typeface="Rockwell"/>
                <a:cs typeface="Rockwell"/>
                <a:sym typeface="Rockwell"/>
              </a:defRPr>
            </a:lvl4pPr>
            <a:lvl5pPr indent="0" lvl="4" marL="0" marR="0" rtl="0" algn="r">
              <a:spcBef>
                <a:spcPts val="0"/>
              </a:spcBef>
              <a:buNone/>
              <a:defRPr b="0" i="0" sz="1000" u="none" cap="none" strike="noStrike">
                <a:solidFill>
                  <a:srgbClr val="888888"/>
                </a:solidFill>
                <a:latin typeface="Rockwell"/>
                <a:ea typeface="Rockwell"/>
                <a:cs typeface="Rockwell"/>
                <a:sym typeface="Rockwell"/>
              </a:defRPr>
            </a:lvl5pPr>
            <a:lvl6pPr indent="0" lvl="5" marL="0" marR="0" rtl="0" algn="r">
              <a:spcBef>
                <a:spcPts val="0"/>
              </a:spcBef>
              <a:buNone/>
              <a:defRPr b="0" i="0" sz="1000" u="none" cap="none" strike="noStrike">
                <a:solidFill>
                  <a:srgbClr val="888888"/>
                </a:solidFill>
                <a:latin typeface="Rockwell"/>
                <a:ea typeface="Rockwell"/>
                <a:cs typeface="Rockwell"/>
                <a:sym typeface="Rockwell"/>
              </a:defRPr>
            </a:lvl6pPr>
            <a:lvl7pPr indent="0" lvl="6" marL="0" marR="0" rtl="0" algn="r">
              <a:spcBef>
                <a:spcPts val="0"/>
              </a:spcBef>
              <a:buNone/>
              <a:defRPr b="0" i="0" sz="1000" u="none" cap="none" strike="noStrike">
                <a:solidFill>
                  <a:srgbClr val="888888"/>
                </a:solidFill>
                <a:latin typeface="Rockwell"/>
                <a:ea typeface="Rockwell"/>
                <a:cs typeface="Rockwell"/>
                <a:sym typeface="Rockwell"/>
              </a:defRPr>
            </a:lvl7pPr>
            <a:lvl8pPr indent="0" lvl="7" marL="0" marR="0" rtl="0" algn="r">
              <a:spcBef>
                <a:spcPts val="0"/>
              </a:spcBef>
              <a:buNone/>
              <a:defRPr b="0" i="0" sz="1000" u="none" cap="none" strike="noStrike">
                <a:solidFill>
                  <a:srgbClr val="888888"/>
                </a:solidFill>
                <a:latin typeface="Rockwell"/>
                <a:ea typeface="Rockwell"/>
                <a:cs typeface="Rockwell"/>
                <a:sym typeface="Rockwell"/>
              </a:defRPr>
            </a:lvl8pPr>
            <a:lvl9pPr indent="0" lvl="8" marL="0" marR="0" rtl="0" algn="r">
              <a:spcBef>
                <a:spcPts val="0"/>
              </a:spcBef>
              <a:buNone/>
              <a:defRPr b="0" i="0" sz="1000" u="none" cap="none" strike="noStrike">
                <a:solidFill>
                  <a:srgbClr val="888888"/>
                </a:solidFill>
                <a:latin typeface="Rockwell"/>
                <a:ea typeface="Rockwell"/>
                <a:cs typeface="Rockwell"/>
                <a:sym typeface="Rockwell"/>
              </a:defRPr>
            </a:lvl9pPr>
          </a:lstStyle>
          <a:p>
            <a:pPr indent="0" lvl="0" marL="0" rtl="0" algn="r">
              <a:spcBef>
                <a:spcPts val="0"/>
              </a:spcBef>
              <a:spcAft>
                <a:spcPts val="0"/>
              </a:spcAft>
              <a:buNone/>
            </a:pPr>
            <a:fld id="{00000000-1234-1234-1234-123412341234}" type="slidenum">
              <a:rPr lang="it-IT"/>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s://web.math.unifi.it/users/ottavian/euclidel/euclidel.htm?fbclid=IwAR0BRD46maDOPxK-eYxSDSWPgK2vXpbbvYE33mTXo_1WzND9zu3I5_kaNyc" TargetMode="External"/><Relationship Id="rId4" Type="http://schemas.openxmlformats.org/officeDocument/2006/relationships/hyperlink" Target="http://dm.unife.it/divulgazione/2016/doc/scheda26(2).pdf?fbclid=IwAR1n3oLLan4eBSQGRWaHoqbz7RTGLs1KBDfqs3tvO8zcM1Me1rQauGT8X6k" TargetMode="External"/><Relationship Id="rId5" Type="http://schemas.openxmlformats.org/officeDocument/2006/relationships/hyperlink" Target="http://php.math.unifi.it/convegnostoria/convegnostoria2/materiali/gavagna.pdf?fbclid=IwAR0xvyuaOLtxebaih1PyU04iXa4l5z3hoPxifScTLOLEv-EI-9YxoUp6xgw" TargetMode="External"/><Relationship Id="rId6" Type="http://schemas.openxmlformats.org/officeDocument/2006/relationships/hyperlink" Target="http://progettomatematica.dm.unibo.it/NonEuclidea/"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www.poesialatina.it/_ns/Greek/tt2/Euclide/Elem00.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www.poesialatina.it/_ns/Greek/tt2/Euclide/Elem01_47.html?fbclid=IwAR3vRHl31-1oFrKRSCY-XLFeYDbkubW7kwtJwFHSKc_m20-Cynd_0fNnQtI" TargetMode="Externa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7" name="Shape 337"/>
        <p:cNvGrpSpPr/>
        <p:nvPr/>
      </p:nvGrpSpPr>
      <p:grpSpPr>
        <a:xfrm>
          <a:off x="0" y="0"/>
          <a:ext cx="0" cy="0"/>
          <a:chOff x="0" y="0"/>
          <a:chExt cx="0" cy="0"/>
        </a:xfrm>
      </p:grpSpPr>
      <p:sp>
        <p:nvSpPr>
          <p:cNvPr id="338" name="Google Shape;338;p1"/>
          <p:cNvSpPr txBox="1"/>
          <p:nvPr>
            <p:ph type="ctrTitle"/>
          </p:nvPr>
        </p:nvSpPr>
        <p:spPr>
          <a:xfrm>
            <a:off x="1759236" y="2075504"/>
            <a:ext cx="8679915" cy="1748729"/>
          </a:xfrm>
          <a:prstGeom prst="rect">
            <a:avLst/>
          </a:prstGeom>
          <a:noFill/>
          <a:ln>
            <a:noFill/>
          </a:ln>
        </p:spPr>
        <p:txBody>
          <a:bodyPr anchorCtr="0" anchor="b" bIns="0" lIns="228600" spcFirstLastPara="1" rIns="228600" wrap="square" tIns="228600">
            <a:normAutofit/>
          </a:bodyPr>
          <a:lstStyle/>
          <a:p>
            <a:pPr indent="0" lvl="0" marL="0" rtl="0" algn="ctr">
              <a:lnSpc>
                <a:spcPct val="80000"/>
              </a:lnSpc>
              <a:spcBef>
                <a:spcPts val="0"/>
              </a:spcBef>
              <a:spcAft>
                <a:spcPts val="0"/>
              </a:spcAft>
              <a:buClr>
                <a:srgbClr val="FFFEFF"/>
              </a:buClr>
              <a:buSzPts val="5400"/>
              <a:buFont typeface="Calibri"/>
              <a:buNone/>
            </a:pPr>
            <a:r>
              <a:rPr lang="it-IT"/>
              <a:t>Gli Elementi di Euclide</a:t>
            </a:r>
            <a:endParaRPr/>
          </a:p>
        </p:txBody>
      </p:sp>
      <p:sp>
        <p:nvSpPr>
          <p:cNvPr id="339" name="Google Shape;339;p1"/>
          <p:cNvSpPr txBox="1"/>
          <p:nvPr>
            <p:ph idx="1" type="subTitle"/>
          </p:nvPr>
        </p:nvSpPr>
        <p:spPr>
          <a:xfrm>
            <a:off x="1759237" y="3906266"/>
            <a:ext cx="8673427" cy="1322587"/>
          </a:xfrm>
          <a:prstGeom prst="rect">
            <a:avLst/>
          </a:prstGeom>
          <a:noFill/>
          <a:ln>
            <a:noFill/>
          </a:ln>
        </p:spPr>
        <p:txBody>
          <a:bodyPr anchorCtr="0" anchor="t" bIns="45700" lIns="91425" spcFirstLastPara="1" rIns="91425" wrap="square" tIns="0">
            <a:normAutofit/>
          </a:bodyPr>
          <a:lstStyle/>
          <a:p>
            <a:pPr indent="0" lvl="0" marL="0" rtl="0" algn="ctr">
              <a:lnSpc>
                <a:spcPct val="100000"/>
              </a:lnSpc>
              <a:spcBef>
                <a:spcPts val="0"/>
              </a:spcBef>
              <a:spcAft>
                <a:spcPts val="0"/>
              </a:spcAft>
              <a:buSzPts val="3080"/>
              <a:buNone/>
            </a:pPr>
            <a:r>
              <a:rPr lang="it-IT" sz="2800"/>
              <a:t>Modulo Matematica – Greco</a:t>
            </a:r>
            <a:endParaRPr/>
          </a:p>
          <a:p>
            <a:pPr indent="0" lvl="0" marL="0" rtl="0" algn="ctr">
              <a:lnSpc>
                <a:spcPct val="100000"/>
              </a:lnSpc>
              <a:spcBef>
                <a:spcPts val="1000"/>
              </a:spcBef>
              <a:spcAft>
                <a:spcPts val="0"/>
              </a:spcAft>
              <a:buSzPts val="3080"/>
              <a:buNone/>
            </a:pPr>
            <a:r>
              <a:rPr lang="it-IT" sz="2800"/>
              <a:t>per una classe terza del Liceo Matematico</a:t>
            </a:r>
            <a:endParaRPr/>
          </a:p>
        </p:txBody>
      </p:sp>
      <p:sp>
        <p:nvSpPr>
          <p:cNvPr id="340" name="Google Shape;340;p1"/>
          <p:cNvSpPr txBox="1"/>
          <p:nvPr/>
        </p:nvSpPr>
        <p:spPr>
          <a:xfrm>
            <a:off x="1765723" y="1249658"/>
            <a:ext cx="8673428" cy="523220"/>
          </a:xfrm>
          <a:prstGeom prst="rect">
            <a:avLst/>
          </a:prstGeom>
          <a:solidFill>
            <a:srgbClr val="7EC0DB"/>
          </a:solid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it-IT" sz="2800" u="none" cap="none" strike="noStrike">
                <a:solidFill>
                  <a:srgbClr val="FFFEFF"/>
                </a:solidFill>
                <a:latin typeface="Rockwell"/>
                <a:ea typeface="Rockwell"/>
                <a:cs typeface="Rockwell"/>
                <a:sym typeface="Rockwell"/>
              </a:rPr>
              <a:t>Caterina Ferro – Antonella Uttuso</a:t>
            </a:r>
            <a:endParaRPr b="0" i="0" sz="2800" u="none" cap="none" strike="noStrike">
              <a:solidFill>
                <a:srgbClr val="FFFEFF"/>
              </a:solidFill>
              <a:latin typeface="Rockwell"/>
              <a:ea typeface="Rockwell"/>
              <a:cs typeface="Rockwell"/>
              <a:sym typeface="Rockwell"/>
            </a:endParaRPr>
          </a:p>
        </p:txBody>
      </p:sp>
      <p:sp>
        <p:nvSpPr>
          <p:cNvPr id="341" name="Google Shape;341;p1"/>
          <p:cNvSpPr txBox="1"/>
          <p:nvPr/>
        </p:nvSpPr>
        <p:spPr>
          <a:xfrm>
            <a:off x="1765723" y="5732060"/>
            <a:ext cx="8673428" cy="523220"/>
          </a:xfrm>
          <a:prstGeom prst="rect">
            <a:avLst/>
          </a:prstGeom>
          <a:solidFill>
            <a:srgbClr val="7EC0DB"/>
          </a:solid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it-IT" sz="2800" u="none" cap="none" strike="noStrike">
                <a:solidFill>
                  <a:srgbClr val="FFFEFF"/>
                </a:solidFill>
                <a:latin typeface="Rockwell"/>
                <a:ea typeface="Rockwell"/>
                <a:cs typeface="Rockwell"/>
                <a:sym typeface="Rockwell"/>
              </a:rPr>
              <a:t>Liceo Classico Vittorio Emanuele II - Palermo</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5" name="Shape 345"/>
        <p:cNvGrpSpPr/>
        <p:nvPr/>
      </p:nvGrpSpPr>
      <p:grpSpPr>
        <a:xfrm>
          <a:off x="0" y="0"/>
          <a:ext cx="0" cy="0"/>
          <a:chOff x="0" y="0"/>
          <a:chExt cx="0" cy="0"/>
        </a:xfrm>
      </p:grpSpPr>
      <p:sp>
        <p:nvSpPr>
          <p:cNvPr id="346" name="Google Shape;346;p2"/>
          <p:cNvSpPr txBox="1"/>
          <p:nvPr>
            <p:ph type="title"/>
          </p:nvPr>
        </p:nvSpPr>
        <p:spPr>
          <a:xfrm>
            <a:off x="888631" y="2349925"/>
            <a:ext cx="3498979" cy="2456442"/>
          </a:xfrm>
          <a:prstGeom prst="rect">
            <a:avLst/>
          </a:prstGeom>
          <a:noFill/>
          <a:ln>
            <a:noFill/>
          </a:ln>
        </p:spPr>
        <p:txBody>
          <a:bodyPr anchorCtr="0" anchor="ctr" bIns="228600" lIns="228600" spcFirstLastPara="1" rIns="228600" wrap="square" tIns="228600">
            <a:normAutofit fontScale="90000"/>
          </a:bodyPr>
          <a:lstStyle/>
          <a:p>
            <a:pPr indent="0" lvl="0" marL="0" rtl="0" algn="ctr">
              <a:lnSpc>
                <a:spcPct val="85000"/>
              </a:lnSpc>
              <a:spcBef>
                <a:spcPts val="0"/>
              </a:spcBef>
              <a:spcAft>
                <a:spcPts val="0"/>
              </a:spcAft>
              <a:buClr>
                <a:srgbClr val="FFFEFF"/>
              </a:buClr>
              <a:buSzPct val="100000"/>
              <a:buFont typeface="Calibri"/>
              <a:buNone/>
            </a:pPr>
            <a:r>
              <a:rPr lang="it-IT"/>
              <a:t>Gli Elementi di Euclide</a:t>
            </a:r>
            <a:br>
              <a:rPr lang="it-IT"/>
            </a:br>
            <a:br>
              <a:rPr lang="it-IT"/>
            </a:br>
            <a:r>
              <a:rPr lang="it-IT"/>
              <a:t>Unità 1</a:t>
            </a:r>
            <a:endParaRPr/>
          </a:p>
        </p:txBody>
      </p:sp>
      <p:sp>
        <p:nvSpPr>
          <p:cNvPr id="347" name="Google Shape;347;p2"/>
          <p:cNvSpPr txBox="1"/>
          <p:nvPr>
            <p:ph idx="1" type="body"/>
          </p:nvPr>
        </p:nvSpPr>
        <p:spPr>
          <a:xfrm>
            <a:off x="4804012" y="163773"/>
            <a:ext cx="7192369" cy="6578221"/>
          </a:xfrm>
          <a:prstGeom prst="rect">
            <a:avLst/>
          </a:prstGeom>
          <a:noFill/>
          <a:ln>
            <a:noFill/>
          </a:ln>
        </p:spPr>
        <p:txBody>
          <a:bodyPr anchorCtr="0" anchor="ctr" bIns="45700" lIns="91425" spcFirstLastPara="1" rIns="91425" wrap="square" tIns="45700">
            <a:normAutofit/>
          </a:bodyPr>
          <a:lstStyle/>
          <a:p>
            <a:pPr indent="-228600" lvl="0" marL="228600" rtl="0" algn="l">
              <a:lnSpc>
                <a:spcPct val="120000"/>
              </a:lnSpc>
              <a:spcBef>
                <a:spcPts val="0"/>
              </a:spcBef>
              <a:spcAft>
                <a:spcPts val="0"/>
              </a:spcAft>
              <a:buSzPts val="1980"/>
              <a:buChar char="▪"/>
            </a:pPr>
            <a:r>
              <a:rPr lang="it-IT"/>
              <a:t>Introduzione: Euclide: figura, opera, inquadramento storico</a:t>
            </a:r>
            <a:endParaRPr/>
          </a:p>
          <a:p>
            <a:pPr indent="-228600" lvl="0" marL="228600" rtl="0" algn="l">
              <a:lnSpc>
                <a:spcPct val="120000"/>
              </a:lnSpc>
              <a:spcBef>
                <a:spcPts val="1000"/>
              </a:spcBef>
              <a:spcAft>
                <a:spcPts val="0"/>
              </a:spcAft>
              <a:buSzPts val="1980"/>
              <a:buChar char="▪"/>
            </a:pPr>
            <a:r>
              <a:rPr lang="it-IT"/>
              <a:t>Laboratorio di analisi del testo: Elementi I, 1-23 (definizioni)</a:t>
            </a:r>
            <a:endParaRPr/>
          </a:p>
          <a:p>
            <a:pPr indent="-228600" lvl="0" marL="228600" rtl="0" algn="l">
              <a:lnSpc>
                <a:spcPct val="120000"/>
              </a:lnSpc>
              <a:spcBef>
                <a:spcPts val="1000"/>
              </a:spcBef>
              <a:spcAft>
                <a:spcPts val="0"/>
              </a:spcAft>
              <a:buSzPts val="1980"/>
              <a:buChar char="▪"/>
            </a:pPr>
            <a:r>
              <a:rPr lang="it-IT"/>
              <a:t>Lettura del testo greco con traduzione a fronte</a:t>
            </a:r>
            <a:endParaRPr/>
          </a:p>
          <a:p>
            <a:pPr indent="-228600" lvl="0" marL="228600" rtl="0" algn="l">
              <a:lnSpc>
                <a:spcPct val="120000"/>
              </a:lnSpc>
              <a:spcBef>
                <a:spcPts val="1000"/>
              </a:spcBef>
              <a:spcAft>
                <a:spcPts val="0"/>
              </a:spcAft>
              <a:buSzPts val="1980"/>
              <a:buChar char="▪"/>
            </a:pPr>
            <a:r>
              <a:rPr lang="it-IT"/>
              <a:t>Individuazione del lessico greco/italiano per ciascuno dei campi semantici individuati dalle definizioni</a:t>
            </a:r>
            <a:endParaRPr/>
          </a:p>
          <a:p>
            <a:pPr indent="-228600" lvl="0" marL="228600" rtl="0" algn="l">
              <a:lnSpc>
                <a:spcPct val="120000"/>
              </a:lnSpc>
              <a:spcBef>
                <a:spcPts val="1000"/>
              </a:spcBef>
              <a:spcAft>
                <a:spcPts val="0"/>
              </a:spcAft>
              <a:buSzPts val="1980"/>
              <a:buChar char="▪"/>
            </a:pPr>
            <a:r>
              <a:rPr lang="it-IT"/>
              <a:t>Osservazioni etimologiche e lessico per radici</a:t>
            </a:r>
            <a:endParaRPr/>
          </a:p>
          <a:p>
            <a:pPr indent="-228600" lvl="0" marL="228600" rtl="0" algn="l">
              <a:lnSpc>
                <a:spcPct val="120000"/>
              </a:lnSpc>
              <a:spcBef>
                <a:spcPts val="1000"/>
              </a:spcBef>
              <a:spcAft>
                <a:spcPts val="0"/>
              </a:spcAft>
              <a:buSzPts val="1980"/>
              <a:buChar char="▪"/>
            </a:pPr>
            <a:r>
              <a:rPr lang="it-IT"/>
              <a:t>Individuazione del rapporto di progressione che lega tra loro i vari insiemi di parole e quindi dei nessi concettuali tra i vari gruppi</a:t>
            </a:r>
            <a:endParaRPr/>
          </a:p>
          <a:p>
            <a:pPr indent="-228600" lvl="0" marL="228600" rtl="0" algn="l">
              <a:lnSpc>
                <a:spcPct val="120000"/>
              </a:lnSpc>
              <a:spcBef>
                <a:spcPts val="1000"/>
              </a:spcBef>
              <a:spcAft>
                <a:spcPts val="0"/>
              </a:spcAft>
              <a:buSzPts val="1980"/>
              <a:buChar char="▪"/>
            </a:pPr>
            <a:r>
              <a:rPr lang="it-IT"/>
              <a:t>Individuazione dei nessi logico-sintattici e degli strumenti retorici e lessicali che contribuiscono alla coerenza/coesione del testo in relazione ai rapporti semantici e concettuali individuati precedentemente</a:t>
            </a:r>
            <a:endParaRPr/>
          </a:p>
          <a:p>
            <a:pPr indent="-228600" lvl="0" marL="228600" rtl="0" algn="l">
              <a:lnSpc>
                <a:spcPct val="120000"/>
              </a:lnSpc>
              <a:spcBef>
                <a:spcPts val="1000"/>
              </a:spcBef>
              <a:spcAft>
                <a:spcPts val="0"/>
              </a:spcAft>
              <a:buSzPts val="1980"/>
              <a:buChar char="▪"/>
            </a:pPr>
            <a:r>
              <a:rPr lang="it-IT"/>
              <a:t>Elaborazione grafica: evidenziare con colori diversi i campi semantici/gruppi di parole riferiti alle Definizioni e trasferirli in una tabella</a:t>
            </a:r>
            <a:endParaRPr/>
          </a:p>
        </p:txBody>
      </p:sp>
      <p:sp>
        <p:nvSpPr>
          <p:cNvPr id="348" name="Google Shape;348;p2"/>
          <p:cNvSpPr txBox="1"/>
          <p:nvPr/>
        </p:nvSpPr>
        <p:spPr>
          <a:xfrm>
            <a:off x="888631" y="1815152"/>
            <a:ext cx="349897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it-IT" sz="1800" u="none" cap="none" strike="noStrike">
                <a:solidFill>
                  <a:schemeClr val="lt1"/>
                </a:solidFill>
                <a:latin typeface="Rockwell"/>
                <a:ea typeface="Rockwell"/>
                <a:cs typeface="Rockwell"/>
                <a:sym typeface="Rockwell"/>
              </a:rPr>
              <a:t>C. Ferro – A. Uttuso</a:t>
            </a:r>
            <a:endParaRPr b="0" i="0" sz="1800" u="none" cap="none" strike="noStrike">
              <a:solidFill>
                <a:schemeClr val="lt1"/>
              </a:solidFill>
              <a:latin typeface="Rockwell"/>
              <a:ea typeface="Rockwell"/>
              <a:cs typeface="Rockwell"/>
              <a:sym typeface="Rockwe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2" name="Shape 352"/>
        <p:cNvGrpSpPr/>
        <p:nvPr/>
      </p:nvGrpSpPr>
      <p:grpSpPr>
        <a:xfrm>
          <a:off x="0" y="0"/>
          <a:ext cx="0" cy="0"/>
          <a:chOff x="0" y="0"/>
          <a:chExt cx="0" cy="0"/>
        </a:xfrm>
      </p:grpSpPr>
      <p:sp>
        <p:nvSpPr>
          <p:cNvPr id="353" name="Google Shape;353;p3"/>
          <p:cNvSpPr txBox="1"/>
          <p:nvPr>
            <p:ph type="title"/>
          </p:nvPr>
        </p:nvSpPr>
        <p:spPr>
          <a:xfrm>
            <a:off x="888631" y="2349925"/>
            <a:ext cx="3498979" cy="2456442"/>
          </a:xfrm>
          <a:prstGeom prst="rect">
            <a:avLst/>
          </a:prstGeom>
          <a:noFill/>
          <a:ln>
            <a:noFill/>
          </a:ln>
        </p:spPr>
        <p:txBody>
          <a:bodyPr anchorCtr="0" anchor="ctr" bIns="228600" lIns="228600" spcFirstLastPara="1" rIns="228600" wrap="square" tIns="228600">
            <a:normAutofit fontScale="90000"/>
          </a:bodyPr>
          <a:lstStyle/>
          <a:p>
            <a:pPr indent="0" lvl="0" marL="0" rtl="0" algn="ctr">
              <a:lnSpc>
                <a:spcPct val="85000"/>
              </a:lnSpc>
              <a:spcBef>
                <a:spcPts val="0"/>
              </a:spcBef>
              <a:spcAft>
                <a:spcPts val="0"/>
              </a:spcAft>
              <a:buClr>
                <a:srgbClr val="FFFEFF"/>
              </a:buClr>
              <a:buSzPct val="100000"/>
              <a:buFont typeface="Calibri"/>
              <a:buNone/>
            </a:pPr>
            <a:r>
              <a:rPr lang="it-IT"/>
              <a:t>Gli Elementi di Euclide</a:t>
            </a:r>
            <a:br>
              <a:rPr lang="it-IT"/>
            </a:br>
            <a:br>
              <a:rPr lang="it-IT"/>
            </a:br>
            <a:r>
              <a:rPr lang="it-IT"/>
              <a:t>Unità 1</a:t>
            </a:r>
            <a:endParaRPr/>
          </a:p>
        </p:txBody>
      </p:sp>
      <p:sp>
        <p:nvSpPr>
          <p:cNvPr id="354" name="Google Shape;354;p3"/>
          <p:cNvSpPr txBox="1"/>
          <p:nvPr>
            <p:ph idx="1" type="body"/>
          </p:nvPr>
        </p:nvSpPr>
        <p:spPr>
          <a:xfrm>
            <a:off x="4804012" y="163773"/>
            <a:ext cx="7192369" cy="6578221"/>
          </a:xfrm>
          <a:prstGeom prst="rect">
            <a:avLst/>
          </a:prstGeom>
          <a:noFill/>
          <a:ln>
            <a:noFill/>
          </a:ln>
        </p:spPr>
        <p:txBody>
          <a:bodyPr anchorCtr="0" anchor="ctr" bIns="45700" lIns="91425" spcFirstLastPara="1" rIns="91425" wrap="square" tIns="45700">
            <a:normAutofit/>
          </a:bodyPr>
          <a:lstStyle/>
          <a:p>
            <a:pPr indent="-228600" lvl="0" marL="228600" rtl="0" algn="l">
              <a:lnSpc>
                <a:spcPct val="120000"/>
              </a:lnSpc>
              <a:spcBef>
                <a:spcPts val="0"/>
              </a:spcBef>
              <a:spcAft>
                <a:spcPts val="0"/>
              </a:spcAft>
              <a:buSzPts val="1980"/>
              <a:buFont typeface="Noto Sans Symbols"/>
              <a:buChar char="❖"/>
            </a:pPr>
            <a:r>
              <a:rPr lang="it-IT"/>
              <a:t>I materiali per l’introduzione sono stati facilmente reperiti in rete, dove non mancano materiali scientifici e divulgativi e percorsi didattici già strutturati su Euclide e sulla sua importanza per la storia della matematica</a:t>
            </a:r>
            <a:endParaRPr/>
          </a:p>
          <a:p>
            <a:pPr indent="-228600" lvl="0" marL="228600" rtl="0" algn="l">
              <a:lnSpc>
                <a:spcPct val="120000"/>
              </a:lnSpc>
              <a:spcBef>
                <a:spcPts val="1000"/>
              </a:spcBef>
              <a:spcAft>
                <a:spcPts val="0"/>
              </a:spcAft>
              <a:buSzPts val="1980"/>
              <a:buChar char="▪"/>
            </a:pPr>
            <a:r>
              <a:rPr lang="it-IT" u="sng">
                <a:solidFill>
                  <a:schemeClr val="hlink"/>
                </a:solidFill>
                <a:hlinkClick r:id="rId3"/>
              </a:rPr>
              <a:t>https://web.math.unifi.it/users/ottavian/euclidel/euclidel.htm?fbclid=IwAR0BRD46maDOPxK-eYxSDSWPgK2vXpbbvYE33mTXo_1WzND9zu3I5_kaNyc</a:t>
            </a:r>
            <a:endParaRPr/>
          </a:p>
          <a:p>
            <a:pPr indent="-228600" lvl="0" marL="228600" rtl="0" algn="l">
              <a:lnSpc>
                <a:spcPct val="120000"/>
              </a:lnSpc>
              <a:spcBef>
                <a:spcPts val="1000"/>
              </a:spcBef>
              <a:spcAft>
                <a:spcPts val="0"/>
              </a:spcAft>
              <a:buSzPts val="1980"/>
              <a:buChar char="▪"/>
            </a:pPr>
            <a:r>
              <a:rPr lang="it-IT" u="sng">
                <a:solidFill>
                  <a:schemeClr val="hlink"/>
                </a:solidFill>
                <a:hlinkClick r:id="rId4"/>
              </a:rPr>
              <a:t>http://dm.unife.it/divulgazione/2016/doc/scheda26(2).pdf?fbclid=IwAR1n3oLLan4eBSQGRWaHoqbz7RTGLs1KBDfqs3tvO8zcM1Me1rQauGT8X6k</a:t>
            </a:r>
            <a:endParaRPr/>
          </a:p>
          <a:p>
            <a:pPr indent="-228600" lvl="0" marL="228600" rtl="0" algn="l">
              <a:lnSpc>
                <a:spcPct val="120000"/>
              </a:lnSpc>
              <a:spcBef>
                <a:spcPts val="1000"/>
              </a:spcBef>
              <a:spcAft>
                <a:spcPts val="0"/>
              </a:spcAft>
              <a:buSzPts val="1980"/>
              <a:buChar char="▪"/>
            </a:pPr>
            <a:r>
              <a:rPr lang="it-IT" u="sng">
                <a:solidFill>
                  <a:schemeClr val="hlink"/>
                </a:solidFill>
                <a:hlinkClick r:id="rId5"/>
              </a:rPr>
              <a:t>http://php.math.unifi.it/convegnostoria/convegnostoria2/materiali/gavagna.pdf?fbclid=IwAR0xvyuaOLtxebaih1PyU04iXa4l5z3hoPxifScTLOLEv-EI-9YxoUp6xgw</a:t>
            </a:r>
            <a:endParaRPr/>
          </a:p>
          <a:p>
            <a:pPr indent="-228600" lvl="0" marL="228600" rtl="0" algn="l">
              <a:lnSpc>
                <a:spcPct val="120000"/>
              </a:lnSpc>
              <a:spcBef>
                <a:spcPts val="1000"/>
              </a:spcBef>
              <a:spcAft>
                <a:spcPts val="0"/>
              </a:spcAft>
              <a:buSzPts val="1980"/>
              <a:buChar char="▪"/>
            </a:pPr>
            <a:r>
              <a:rPr lang="it-IT" u="sng">
                <a:solidFill>
                  <a:schemeClr val="hlink"/>
                </a:solidFill>
                <a:hlinkClick r:id="rId6"/>
              </a:rPr>
              <a:t>http://progettomatematica.dm.unibo.it/NonEuclidea/</a:t>
            </a:r>
            <a:endParaRPr/>
          </a:p>
        </p:txBody>
      </p:sp>
      <p:sp>
        <p:nvSpPr>
          <p:cNvPr id="355" name="Google Shape;355;p3"/>
          <p:cNvSpPr txBox="1"/>
          <p:nvPr/>
        </p:nvSpPr>
        <p:spPr>
          <a:xfrm>
            <a:off x="888631" y="1815152"/>
            <a:ext cx="349897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it-IT" sz="1800" u="none" cap="none" strike="noStrike">
                <a:solidFill>
                  <a:schemeClr val="lt1"/>
                </a:solidFill>
                <a:latin typeface="Rockwell"/>
                <a:ea typeface="Rockwell"/>
                <a:cs typeface="Rockwell"/>
                <a:sym typeface="Rockwell"/>
              </a:rPr>
              <a:t>C. Ferro – A. Uttuso</a:t>
            </a:r>
            <a:endParaRPr b="0" i="0" sz="1800" u="none" cap="none" strike="noStrike">
              <a:solidFill>
                <a:schemeClr val="lt1"/>
              </a:solidFill>
              <a:latin typeface="Rockwell"/>
              <a:ea typeface="Rockwell"/>
              <a:cs typeface="Rockwell"/>
              <a:sym typeface="Rockwe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9" name="Shape 359"/>
        <p:cNvGrpSpPr/>
        <p:nvPr/>
      </p:nvGrpSpPr>
      <p:grpSpPr>
        <a:xfrm>
          <a:off x="0" y="0"/>
          <a:ext cx="0" cy="0"/>
          <a:chOff x="0" y="0"/>
          <a:chExt cx="0" cy="0"/>
        </a:xfrm>
      </p:grpSpPr>
      <p:sp>
        <p:nvSpPr>
          <p:cNvPr id="360" name="Google Shape;360;p4"/>
          <p:cNvSpPr txBox="1"/>
          <p:nvPr>
            <p:ph type="title"/>
          </p:nvPr>
        </p:nvSpPr>
        <p:spPr>
          <a:xfrm>
            <a:off x="888631" y="2349925"/>
            <a:ext cx="3498979" cy="2456442"/>
          </a:xfrm>
          <a:prstGeom prst="rect">
            <a:avLst/>
          </a:prstGeom>
          <a:noFill/>
          <a:ln>
            <a:noFill/>
          </a:ln>
        </p:spPr>
        <p:txBody>
          <a:bodyPr anchorCtr="0" anchor="ctr" bIns="228600" lIns="228600" spcFirstLastPara="1" rIns="228600" wrap="square" tIns="228600">
            <a:normAutofit fontScale="90000"/>
          </a:bodyPr>
          <a:lstStyle/>
          <a:p>
            <a:pPr indent="0" lvl="0" marL="0" rtl="0" algn="ctr">
              <a:lnSpc>
                <a:spcPct val="85000"/>
              </a:lnSpc>
              <a:spcBef>
                <a:spcPts val="0"/>
              </a:spcBef>
              <a:spcAft>
                <a:spcPts val="0"/>
              </a:spcAft>
              <a:buClr>
                <a:srgbClr val="FFFEFF"/>
              </a:buClr>
              <a:buSzPct val="100000"/>
              <a:buFont typeface="Calibri"/>
              <a:buNone/>
            </a:pPr>
            <a:r>
              <a:rPr lang="it-IT"/>
              <a:t>Gli Elementi di Euclide</a:t>
            </a:r>
            <a:br>
              <a:rPr lang="it-IT"/>
            </a:br>
            <a:br>
              <a:rPr lang="it-IT"/>
            </a:br>
            <a:r>
              <a:rPr lang="it-IT"/>
              <a:t>Unità 1</a:t>
            </a:r>
            <a:endParaRPr/>
          </a:p>
        </p:txBody>
      </p:sp>
      <p:sp>
        <p:nvSpPr>
          <p:cNvPr id="361" name="Google Shape;361;p4"/>
          <p:cNvSpPr txBox="1"/>
          <p:nvPr>
            <p:ph idx="1" type="body"/>
          </p:nvPr>
        </p:nvSpPr>
        <p:spPr>
          <a:xfrm>
            <a:off x="4804012" y="163773"/>
            <a:ext cx="7192369" cy="6578221"/>
          </a:xfrm>
          <a:prstGeom prst="rect">
            <a:avLst/>
          </a:prstGeom>
          <a:noFill/>
          <a:ln>
            <a:noFill/>
          </a:ln>
        </p:spPr>
        <p:txBody>
          <a:bodyPr anchorCtr="0" anchor="ctr" bIns="45700" lIns="91425" spcFirstLastPara="1" rIns="91425" wrap="square" tIns="45700">
            <a:normAutofit/>
          </a:bodyPr>
          <a:lstStyle/>
          <a:p>
            <a:pPr indent="-228600" lvl="0" marL="228600" rtl="0" algn="l">
              <a:lnSpc>
                <a:spcPct val="120000"/>
              </a:lnSpc>
              <a:spcBef>
                <a:spcPts val="0"/>
              </a:spcBef>
              <a:spcAft>
                <a:spcPts val="0"/>
              </a:spcAft>
              <a:buSzPts val="1980"/>
              <a:buFont typeface="Noto Sans Symbols"/>
              <a:buChar char="❖"/>
            </a:pPr>
            <a:r>
              <a:rPr lang="it-IT"/>
              <a:t>Questi materiali non sono stati il reale oggetto del nostro modulo, dal momento che eravamo interessate più che altro ad un’attività laboratoriale che mettesse insieme stimoli culturali e competenze della Matematica e del Greco, disciplina d’indirizzo del nostro liceo, che si configura come un classico tradizionale, con l’estensione oraria curricolare proposta in sintonia con il progetto del Liceo Matematico</a:t>
            </a:r>
            <a:endParaRPr/>
          </a:p>
          <a:p>
            <a:pPr indent="-228600" lvl="0" marL="228600" rtl="0" algn="l">
              <a:lnSpc>
                <a:spcPct val="120000"/>
              </a:lnSpc>
              <a:spcBef>
                <a:spcPts val="1000"/>
              </a:spcBef>
              <a:spcAft>
                <a:spcPts val="0"/>
              </a:spcAft>
              <a:buSzPts val="1980"/>
              <a:buFont typeface="Noto Sans Symbols"/>
              <a:buChar char="❖"/>
            </a:pPr>
            <a:r>
              <a:rPr lang="it-IT"/>
              <a:t>Spigolare qua e là e riscoprire Euclide è stato comunque per noi docenti un motivo di riflessione interdisciplinare, nella consapevolezza anche di quanto sia in generale trascurata da un lato la storia del pensiero matematico in quanto proprio storia del pensiero, cioè di scoperta ed elaborazione filosofica e scientifica della realtà, che nell’antichità greca ha mosso i suoi primi fondamentali passi da gigante</a:t>
            </a:r>
            <a:endParaRPr/>
          </a:p>
          <a:p>
            <a:pPr indent="-228600" lvl="0" marL="228600" rtl="0" algn="l">
              <a:lnSpc>
                <a:spcPct val="120000"/>
              </a:lnSpc>
              <a:spcBef>
                <a:spcPts val="1000"/>
              </a:spcBef>
              <a:spcAft>
                <a:spcPts val="0"/>
              </a:spcAft>
              <a:buSzPts val="1980"/>
              <a:buFont typeface="Noto Sans Symbols"/>
              <a:buChar char="❖"/>
            </a:pPr>
            <a:r>
              <a:rPr lang="it-IT"/>
              <a:t>E, dall’altro, anche lo studio dei testi scientifici e matematici in lingua originale, laddove viene invece privilegiato lo studio dei testi storico-letterari</a:t>
            </a:r>
            <a:endParaRPr/>
          </a:p>
        </p:txBody>
      </p:sp>
      <p:sp>
        <p:nvSpPr>
          <p:cNvPr id="362" name="Google Shape;362;p4"/>
          <p:cNvSpPr txBox="1"/>
          <p:nvPr/>
        </p:nvSpPr>
        <p:spPr>
          <a:xfrm>
            <a:off x="888631" y="1815152"/>
            <a:ext cx="349897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it-IT" sz="1800" u="none" cap="none" strike="noStrike">
                <a:solidFill>
                  <a:schemeClr val="lt1"/>
                </a:solidFill>
                <a:latin typeface="Rockwell"/>
                <a:ea typeface="Rockwell"/>
                <a:cs typeface="Rockwell"/>
                <a:sym typeface="Rockwell"/>
              </a:rPr>
              <a:t>C. Ferro – A. Uttuso</a:t>
            </a:r>
            <a:endParaRPr b="0" i="0" sz="1800" u="none" cap="none" strike="noStrike">
              <a:solidFill>
                <a:schemeClr val="lt1"/>
              </a:solidFill>
              <a:latin typeface="Rockwell"/>
              <a:ea typeface="Rockwell"/>
              <a:cs typeface="Rockwell"/>
              <a:sym typeface="Rockwe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6" name="Shape 366"/>
        <p:cNvGrpSpPr/>
        <p:nvPr/>
      </p:nvGrpSpPr>
      <p:grpSpPr>
        <a:xfrm>
          <a:off x="0" y="0"/>
          <a:ext cx="0" cy="0"/>
          <a:chOff x="0" y="0"/>
          <a:chExt cx="0" cy="0"/>
        </a:xfrm>
      </p:grpSpPr>
      <p:sp>
        <p:nvSpPr>
          <p:cNvPr id="367" name="Google Shape;367;p5"/>
          <p:cNvSpPr txBox="1"/>
          <p:nvPr>
            <p:ph type="title"/>
          </p:nvPr>
        </p:nvSpPr>
        <p:spPr>
          <a:xfrm>
            <a:off x="888631" y="2349925"/>
            <a:ext cx="3498979" cy="2456442"/>
          </a:xfrm>
          <a:prstGeom prst="rect">
            <a:avLst/>
          </a:prstGeom>
          <a:noFill/>
          <a:ln>
            <a:noFill/>
          </a:ln>
        </p:spPr>
        <p:txBody>
          <a:bodyPr anchorCtr="0" anchor="ctr" bIns="228600" lIns="228600" spcFirstLastPara="1" rIns="228600" wrap="square" tIns="228600">
            <a:normAutofit fontScale="90000"/>
          </a:bodyPr>
          <a:lstStyle/>
          <a:p>
            <a:pPr indent="0" lvl="0" marL="0" rtl="0" algn="ctr">
              <a:lnSpc>
                <a:spcPct val="85000"/>
              </a:lnSpc>
              <a:spcBef>
                <a:spcPts val="0"/>
              </a:spcBef>
              <a:spcAft>
                <a:spcPts val="0"/>
              </a:spcAft>
              <a:buClr>
                <a:srgbClr val="FFFEFF"/>
              </a:buClr>
              <a:buSzPct val="100000"/>
              <a:buFont typeface="Calibri"/>
              <a:buNone/>
            </a:pPr>
            <a:r>
              <a:rPr lang="it-IT"/>
              <a:t>Gli Elementi di Euclide</a:t>
            </a:r>
            <a:br>
              <a:rPr lang="it-IT"/>
            </a:br>
            <a:br>
              <a:rPr lang="it-IT"/>
            </a:br>
            <a:r>
              <a:rPr lang="it-IT"/>
              <a:t>Unità 1</a:t>
            </a:r>
            <a:endParaRPr/>
          </a:p>
        </p:txBody>
      </p:sp>
      <p:sp>
        <p:nvSpPr>
          <p:cNvPr id="368" name="Google Shape;368;p5"/>
          <p:cNvSpPr txBox="1"/>
          <p:nvPr>
            <p:ph idx="1" type="body"/>
          </p:nvPr>
        </p:nvSpPr>
        <p:spPr>
          <a:xfrm>
            <a:off x="4804012" y="163773"/>
            <a:ext cx="7192369" cy="6578221"/>
          </a:xfrm>
          <a:prstGeom prst="rect">
            <a:avLst/>
          </a:prstGeom>
          <a:noFill/>
          <a:ln>
            <a:noFill/>
          </a:ln>
        </p:spPr>
        <p:txBody>
          <a:bodyPr anchorCtr="0" anchor="ctr" bIns="45700" lIns="91425" spcFirstLastPara="1" rIns="91425" wrap="square" tIns="45700">
            <a:normAutofit/>
          </a:bodyPr>
          <a:lstStyle/>
          <a:p>
            <a:pPr indent="-228600" lvl="0" marL="228600" rtl="0" algn="l">
              <a:lnSpc>
                <a:spcPct val="120000"/>
              </a:lnSpc>
              <a:spcBef>
                <a:spcPts val="0"/>
              </a:spcBef>
              <a:spcAft>
                <a:spcPts val="0"/>
              </a:spcAft>
              <a:buSzPts val="1980"/>
              <a:buFont typeface="Noto Sans Symbols"/>
              <a:buChar char="❖"/>
            </a:pPr>
            <a:r>
              <a:rPr lang="it-IT"/>
              <a:t>Per questo motivo abbiamo scelto di lasciar parlare il testo di Euclide, certe che sarebbe riuscito meglio di chiunque altro a raccontare se stesso</a:t>
            </a:r>
            <a:endParaRPr/>
          </a:p>
          <a:p>
            <a:pPr indent="-228600" lvl="0" marL="228600" rtl="0" algn="l">
              <a:lnSpc>
                <a:spcPct val="120000"/>
              </a:lnSpc>
              <a:spcBef>
                <a:spcPts val="1000"/>
              </a:spcBef>
              <a:spcAft>
                <a:spcPts val="0"/>
              </a:spcAft>
              <a:buSzPts val="1980"/>
              <a:buFont typeface="Noto Sans Symbols"/>
              <a:buChar char="❖"/>
            </a:pPr>
            <a:r>
              <a:rPr lang="it-IT"/>
              <a:t>Sulla rete il testo è reperibile in una versione affidabile con traduzione italiana a fronte ed esercizi interattivi già predisposti per la comprensione del testo sul sito poesialatina.it</a:t>
            </a:r>
            <a:endParaRPr/>
          </a:p>
          <a:p>
            <a:pPr indent="-228600" lvl="0" marL="228600" rtl="0" algn="l">
              <a:spcBef>
                <a:spcPts val="1000"/>
              </a:spcBef>
              <a:spcAft>
                <a:spcPts val="0"/>
              </a:spcAft>
              <a:buSzPts val="1980"/>
              <a:buChar char="❖"/>
            </a:pPr>
            <a:r>
              <a:rPr lang="it-IT" u="sng">
                <a:solidFill>
                  <a:schemeClr val="hlink"/>
                </a:solidFill>
                <a:hlinkClick r:id="rId3"/>
              </a:rPr>
              <a:t>http://www.poesialatina.it/_ns/Greek/tt2/Euclide/Elem00.html</a:t>
            </a:r>
            <a:endParaRPr/>
          </a:p>
          <a:p>
            <a:pPr indent="-228600" lvl="0" marL="228600" rtl="0" algn="l">
              <a:lnSpc>
                <a:spcPct val="120000"/>
              </a:lnSpc>
              <a:spcBef>
                <a:spcPts val="1000"/>
              </a:spcBef>
              <a:spcAft>
                <a:spcPts val="0"/>
              </a:spcAft>
              <a:buSzPts val="1980"/>
              <a:buFont typeface="Noto Sans Symbols"/>
              <a:buChar char="❖"/>
            </a:pPr>
            <a:r>
              <a:rPr lang="it-IT"/>
              <a:t>Tuttavia noi abbiamo autoprodotto gli esercizi per il nostro laboratorio di lessico e analisi del testo, tarandoli sulla classe e sugli obiettivi prefissati</a:t>
            </a:r>
            <a:endParaRPr/>
          </a:p>
        </p:txBody>
      </p:sp>
      <p:sp>
        <p:nvSpPr>
          <p:cNvPr id="369" name="Google Shape;369;p5"/>
          <p:cNvSpPr txBox="1"/>
          <p:nvPr/>
        </p:nvSpPr>
        <p:spPr>
          <a:xfrm>
            <a:off x="888631" y="1815152"/>
            <a:ext cx="349897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it-IT" sz="1800" u="none" cap="none" strike="noStrike">
                <a:solidFill>
                  <a:schemeClr val="lt1"/>
                </a:solidFill>
                <a:latin typeface="Rockwell"/>
                <a:ea typeface="Rockwell"/>
                <a:cs typeface="Rockwell"/>
                <a:sym typeface="Rockwell"/>
              </a:rPr>
              <a:t>C. Ferro – A. Uttuso</a:t>
            </a:r>
            <a:endParaRPr b="0" i="0" sz="1800" u="none" cap="none" strike="noStrike">
              <a:solidFill>
                <a:schemeClr val="lt1"/>
              </a:solidFill>
              <a:latin typeface="Rockwell"/>
              <a:ea typeface="Rockwell"/>
              <a:cs typeface="Rockwell"/>
              <a:sym typeface="Rockwe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3" name="Shape 373"/>
        <p:cNvGrpSpPr/>
        <p:nvPr/>
      </p:nvGrpSpPr>
      <p:grpSpPr>
        <a:xfrm>
          <a:off x="0" y="0"/>
          <a:ext cx="0" cy="0"/>
          <a:chOff x="0" y="0"/>
          <a:chExt cx="0" cy="0"/>
        </a:xfrm>
      </p:grpSpPr>
      <p:sp>
        <p:nvSpPr>
          <p:cNvPr id="374" name="Google Shape;374;p8"/>
          <p:cNvSpPr txBox="1"/>
          <p:nvPr>
            <p:ph type="title"/>
          </p:nvPr>
        </p:nvSpPr>
        <p:spPr>
          <a:xfrm>
            <a:off x="888631" y="2349925"/>
            <a:ext cx="3498979" cy="2456442"/>
          </a:xfrm>
          <a:prstGeom prst="rect">
            <a:avLst/>
          </a:prstGeom>
          <a:noFill/>
          <a:ln>
            <a:noFill/>
          </a:ln>
        </p:spPr>
        <p:txBody>
          <a:bodyPr anchorCtr="0" anchor="ctr" bIns="228600" lIns="228600" spcFirstLastPara="1" rIns="228600" wrap="square" tIns="228600">
            <a:normAutofit fontScale="90000"/>
          </a:bodyPr>
          <a:lstStyle/>
          <a:p>
            <a:pPr indent="0" lvl="0" marL="0" rtl="0" algn="ctr">
              <a:lnSpc>
                <a:spcPct val="85000"/>
              </a:lnSpc>
              <a:spcBef>
                <a:spcPts val="0"/>
              </a:spcBef>
              <a:spcAft>
                <a:spcPts val="0"/>
              </a:spcAft>
              <a:buClr>
                <a:srgbClr val="FFFEFF"/>
              </a:buClr>
              <a:buSzPct val="100000"/>
              <a:buFont typeface="Calibri"/>
              <a:buNone/>
            </a:pPr>
            <a:r>
              <a:rPr lang="it-IT"/>
              <a:t>Gli Elementi di Euclide</a:t>
            </a:r>
            <a:br>
              <a:rPr lang="it-IT"/>
            </a:br>
            <a:br>
              <a:rPr lang="it-IT"/>
            </a:br>
            <a:r>
              <a:rPr lang="it-IT"/>
              <a:t>Unità 1</a:t>
            </a:r>
            <a:endParaRPr/>
          </a:p>
        </p:txBody>
      </p:sp>
      <p:sp>
        <p:nvSpPr>
          <p:cNvPr id="375" name="Google Shape;375;p8"/>
          <p:cNvSpPr txBox="1"/>
          <p:nvPr/>
        </p:nvSpPr>
        <p:spPr>
          <a:xfrm>
            <a:off x="888631" y="1815152"/>
            <a:ext cx="349897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it-IT" sz="1800" u="none" cap="none" strike="noStrike">
                <a:solidFill>
                  <a:schemeClr val="lt1"/>
                </a:solidFill>
                <a:latin typeface="Rockwell"/>
                <a:ea typeface="Rockwell"/>
                <a:cs typeface="Rockwell"/>
                <a:sym typeface="Rockwell"/>
              </a:rPr>
              <a:t>C. Ferro – A. Uttuso</a:t>
            </a:r>
            <a:endParaRPr b="0" i="0" sz="1800" u="none" cap="none" strike="noStrike">
              <a:solidFill>
                <a:schemeClr val="lt1"/>
              </a:solidFill>
              <a:latin typeface="Rockwell"/>
              <a:ea typeface="Rockwell"/>
              <a:cs typeface="Rockwell"/>
              <a:sym typeface="Rockwell"/>
            </a:endParaRPr>
          </a:p>
        </p:txBody>
      </p:sp>
      <p:pic>
        <p:nvPicPr>
          <p:cNvPr id="376" name="Google Shape;376;p8"/>
          <p:cNvPicPr preferRelativeResize="0"/>
          <p:nvPr>
            <p:ph idx="1" type="body"/>
          </p:nvPr>
        </p:nvPicPr>
        <p:blipFill rotWithShape="1">
          <a:blip r:embed="rId3">
            <a:alphaModFix/>
          </a:blip>
          <a:srcRect b="0" l="0" r="0" t="0"/>
          <a:stretch/>
        </p:blipFill>
        <p:spPr>
          <a:xfrm>
            <a:off x="4587757" y="1460966"/>
            <a:ext cx="7504232" cy="405273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0" name="Shape 380"/>
        <p:cNvGrpSpPr/>
        <p:nvPr/>
      </p:nvGrpSpPr>
      <p:grpSpPr>
        <a:xfrm>
          <a:off x="0" y="0"/>
          <a:ext cx="0" cy="0"/>
          <a:chOff x="0" y="0"/>
          <a:chExt cx="0" cy="0"/>
        </a:xfrm>
      </p:grpSpPr>
      <p:sp>
        <p:nvSpPr>
          <p:cNvPr id="381" name="Google Shape;381;p9"/>
          <p:cNvSpPr txBox="1"/>
          <p:nvPr>
            <p:ph type="title"/>
          </p:nvPr>
        </p:nvSpPr>
        <p:spPr>
          <a:xfrm>
            <a:off x="888631" y="2349925"/>
            <a:ext cx="3498979" cy="2456442"/>
          </a:xfrm>
          <a:prstGeom prst="rect">
            <a:avLst/>
          </a:prstGeom>
          <a:noFill/>
          <a:ln>
            <a:noFill/>
          </a:ln>
        </p:spPr>
        <p:txBody>
          <a:bodyPr anchorCtr="0" anchor="ctr" bIns="228600" lIns="228600" spcFirstLastPara="1" rIns="228600" wrap="square" tIns="228600">
            <a:normAutofit fontScale="90000"/>
          </a:bodyPr>
          <a:lstStyle/>
          <a:p>
            <a:pPr indent="0" lvl="0" marL="0" rtl="0" algn="ctr">
              <a:lnSpc>
                <a:spcPct val="85000"/>
              </a:lnSpc>
              <a:spcBef>
                <a:spcPts val="0"/>
              </a:spcBef>
              <a:spcAft>
                <a:spcPts val="0"/>
              </a:spcAft>
              <a:buClr>
                <a:srgbClr val="FFFEFF"/>
              </a:buClr>
              <a:buSzPct val="100000"/>
              <a:buFont typeface="Calibri"/>
              <a:buNone/>
            </a:pPr>
            <a:r>
              <a:rPr lang="it-IT"/>
              <a:t>Gli Elementi di Euclide</a:t>
            </a:r>
            <a:br>
              <a:rPr lang="it-IT"/>
            </a:br>
            <a:br>
              <a:rPr lang="it-IT"/>
            </a:br>
            <a:r>
              <a:rPr lang="it-IT"/>
              <a:t>Unità 1</a:t>
            </a:r>
            <a:endParaRPr/>
          </a:p>
        </p:txBody>
      </p:sp>
      <p:sp>
        <p:nvSpPr>
          <p:cNvPr id="382" name="Google Shape;382;p9"/>
          <p:cNvSpPr txBox="1"/>
          <p:nvPr/>
        </p:nvSpPr>
        <p:spPr>
          <a:xfrm>
            <a:off x="888631" y="1815152"/>
            <a:ext cx="349897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it-IT" sz="1800" u="none" cap="none" strike="noStrike">
                <a:solidFill>
                  <a:schemeClr val="lt1"/>
                </a:solidFill>
                <a:latin typeface="Rockwell"/>
                <a:ea typeface="Rockwell"/>
                <a:cs typeface="Rockwell"/>
                <a:sym typeface="Rockwell"/>
              </a:rPr>
              <a:t>C. Ferro – A. Uttuso</a:t>
            </a:r>
            <a:endParaRPr b="0" i="0" sz="1800" u="none" cap="none" strike="noStrike">
              <a:solidFill>
                <a:schemeClr val="lt1"/>
              </a:solidFill>
              <a:latin typeface="Rockwell"/>
              <a:ea typeface="Rockwell"/>
              <a:cs typeface="Rockwell"/>
              <a:sym typeface="Rockwell"/>
            </a:endParaRPr>
          </a:p>
        </p:txBody>
      </p:sp>
      <p:pic>
        <p:nvPicPr>
          <p:cNvPr id="383" name="Google Shape;383;p9"/>
          <p:cNvPicPr preferRelativeResize="0"/>
          <p:nvPr>
            <p:ph idx="1" type="body"/>
          </p:nvPr>
        </p:nvPicPr>
        <p:blipFill rotWithShape="1">
          <a:blip r:embed="rId3">
            <a:alphaModFix/>
          </a:blip>
          <a:srcRect b="0" l="0" r="0" t="0"/>
          <a:stretch/>
        </p:blipFill>
        <p:spPr>
          <a:xfrm>
            <a:off x="5687293" y="0"/>
            <a:ext cx="5567214" cy="6858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7" name="Shape 387"/>
        <p:cNvGrpSpPr/>
        <p:nvPr/>
      </p:nvGrpSpPr>
      <p:grpSpPr>
        <a:xfrm>
          <a:off x="0" y="0"/>
          <a:ext cx="0" cy="0"/>
          <a:chOff x="0" y="0"/>
          <a:chExt cx="0" cy="0"/>
        </a:xfrm>
      </p:grpSpPr>
      <p:sp>
        <p:nvSpPr>
          <p:cNvPr id="388" name="Google Shape;388;p10"/>
          <p:cNvSpPr txBox="1"/>
          <p:nvPr>
            <p:ph type="title"/>
          </p:nvPr>
        </p:nvSpPr>
        <p:spPr>
          <a:xfrm>
            <a:off x="888631" y="2349925"/>
            <a:ext cx="3498979" cy="2456442"/>
          </a:xfrm>
          <a:prstGeom prst="rect">
            <a:avLst/>
          </a:prstGeom>
          <a:noFill/>
          <a:ln>
            <a:noFill/>
          </a:ln>
        </p:spPr>
        <p:txBody>
          <a:bodyPr anchorCtr="0" anchor="ctr" bIns="228600" lIns="228600" spcFirstLastPara="1" rIns="228600" wrap="square" tIns="228600">
            <a:normAutofit fontScale="90000"/>
          </a:bodyPr>
          <a:lstStyle/>
          <a:p>
            <a:pPr indent="0" lvl="0" marL="0" rtl="0" algn="ctr">
              <a:lnSpc>
                <a:spcPct val="85000"/>
              </a:lnSpc>
              <a:spcBef>
                <a:spcPts val="0"/>
              </a:spcBef>
              <a:spcAft>
                <a:spcPts val="0"/>
              </a:spcAft>
              <a:buClr>
                <a:srgbClr val="FFFEFF"/>
              </a:buClr>
              <a:buSzPct val="100000"/>
              <a:buFont typeface="Calibri"/>
              <a:buNone/>
            </a:pPr>
            <a:r>
              <a:rPr lang="it-IT"/>
              <a:t>Gli Elementi di Euclide</a:t>
            </a:r>
            <a:br>
              <a:rPr lang="it-IT"/>
            </a:br>
            <a:br>
              <a:rPr lang="it-IT"/>
            </a:br>
            <a:r>
              <a:rPr lang="it-IT"/>
              <a:t>Unità 1</a:t>
            </a:r>
            <a:endParaRPr/>
          </a:p>
        </p:txBody>
      </p:sp>
      <p:sp>
        <p:nvSpPr>
          <p:cNvPr id="389" name="Google Shape;389;p10"/>
          <p:cNvSpPr txBox="1"/>
          <p:nvPr/>
        </p:nvSpPr>
        <p:spPr>
          <a:xfrm>
            <a:off x="888631" y="1815152"/>
            <a:ext cx="349897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it-IT" sz="1800" u="none" cap="none" strike="noStrike">
                <a:solidFill>
                  <a:schemeClr val="lt1"/>
                </a:solidFill>
                <a:latin typeface="Rockwell"/>
                <a:ea typeface="Rockwell"/>
                <a:cs typeface="Rockwell"/>
                <a:sym typeface="Rockwell"/>
              </a:rPr>
              <a:t>C. Ferro – A. Uttuso</a:t>
            </a:r>
            <a:endParaRPr b="0" i="0" sz="1800" u="none" cap="none" strike="noStrike">
              <a:solidFill>
                <a:schemeClr val="lt1"/>
              </a:solidFill>
              <a:latin typeface="Rockwell"/>
              <a:ea typeface="Rockwell"/>
              <a:cs typeface="Rockwell"/>
              <a:sym typeface="Rockwell"/>
            </a:endParaRPr>
          </a:p>
        </p:txBody>
      </p:sp>
      <p:pic>
        <p:nvPicPr>
          <p:cNvPr id="390" name="Google Shape;390;p10"/>
          <p:cNvPicPr preferRelativeResize="0"/>
          <p:nvPr>
            <p:ph idx="1" type="body"/>
          </p:nvPr>
        </p:nvPicPr>
        <p:blipFill rotWithShape="1">
          <a:blip r:embed="rId3">
            <a:alphaModFix/>
          </a:blip>
          <a:srcRect b="0" l="0" r="0" t="0"/>
          <a:stretch/>
        </p:blipFill>
        <p:spPr>
          <a:xfrm>
            <a:off x="5640110" y="0"/>
            <a:ext cx="5315504" cy="6858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4" name="Shape 394"/>
        <p:cNvGrpSpPr/>
        <p:nvPr/>
      </p:nvGrpSpPr>
      <p:grpSpPr>
        <a:xfrm>
          <a:off x="0" y="0"/>
          <a:ext cx="0" cy="0"/>
          <a:chOff x="0" y="0"/>
          <a:chExt cx="0" cy="0"/>
        </a:xfrm>
      </p:grpSpPr>
      <p:sp>
        <p:nvSpPr>
          <p:cNvPr id="395" name="Google Shape;395;p11"/>
          <p:cNvSpPr txBox="1"/>
          <p:nvPr>
            <p:ph type="title"/>
          </p:nvPr>
        </p:nvSpPr>
        <p:spPr>
          <a:xfrm>
            <a:off x="888631" y="2349925"/>
            <a:ext cx="3498979" cy="2456442"/>
          </a:xfrm>
          <a:prstGeom prst="rect">
            <a:avLst/>
          </a:prstGeom>
          <a:noFill/>
          <a:ln>
            <a:noFill/>
          </a:ln>
        </p:spPr>
        <p:txBody>
          <a:bodyPr anchorCtr="0" anchor="ctr" bIns="228600" lIns="228600" spcFirstLastPara="1" rIns="228600" wrap="square" tIns="228600">
            <a:normAutofit fontScale="90000"/>
          </a:bodyPr>
          <a:lstStyle/>
          <a:p>
            <a:pPr indent="0" lvl="0" marL="0" rtl="0" algn="ctr">
              <a:lnSpc>
                <a:spcPct val="85000"/>
              </a:lnSpc>
              <a:spcBef>
                <a:spcPts val="0"/>
              </a:spcBef>
              <a:spcAft>
                <a:spcPts val="0"/>
              </a:spcAft>
              <a:buClr>
                <a:srgbClr val="FFFEFF"/>
              </a:buClr>
              <a:buSzPct val="100000"/>
              <a:buFont typeface="Calibri"/>
              <a:buNone/>
            </a:pPr>
            <a:r>
              <a:rPr lang="it-IT"/>
              <a:t>Gli Elementi di Euclide</a:t>
            </a:r>
            <a:br>
              <a:rPr lang="it-IT"/>
            </a:br>
            <a:br>
              <a:rPr lang="it-IT"/>
            </a:br>
            <a:r>
              <a:rPr lang="it-IT"/>
              <a:t>Unità 2</a:t>
            </a:r>
            <a:endParaRPr/>
          </a:p>
        </p:txBody>
      </p:sp>
      <p:sp>
        <p:nvSpPr>
          <p:cNvPr id="396" name="Google Shape;396;p11"/>
          <p:cNvSpPr txBox="1"/>
          <p:nvPr/>
        </p:nvSpPr>
        <p:spPr>
          <a:xfrm>
            <a:off x="888631" y="1815152"/>
            <a:ext cx="349897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it-IT" sz="1800" u="none" cap="none" strike="noStrike">
                <a:solidFill>
                  <a:schemeClr val="lt1"/>
                </a:solidFill>
                <a:latin typeface="Rockwell"/>
                <a:ea typeface="Rockwell"/>
                <a:cs typeface="Rockwell"/>
                <a:sym typeface="Rockwell"/>
              </a:rPr>
              <a:t>C. Ferro – A. Uttuso</a:t>
            </a:r>
            <a:endParaRPr sz="1800">
              <a:solidFill>
                <a:schemeClr val="lt1"/>
              </a:solidFill>
              <a:latin typeface="Rockwell"/>
              <a:ea typeface="Rockwell"/>
              <a:cs typeface="Rockwell"/>
              <a:sym typeface="Rockwell"/>
            </a:endParaRPr>
          </a:p>
        </p:txBody>
      </p:sp>
      <p:sp>
        <p:nvSpPr>
          <p:cNvPr id="397" name="Google Shape;397;p11"/>
          <p:cNvSpPr txBox="1"/>
          <p:nvPr>
            <p:ph idx="1" type="body"/>
          </p:nvPr>
        </p:nvSpPr>
        <p:spPr>
          <a:xfrm>
            <a:off x="5006777" y="81886"/>
            <a:ext cx="6281873" cy="5248622"/>
          </a:xfrm>
          <a:prstGeom prst="rect">
            <a:avLst/>
          </a:prstGeom>
          <a:noFill/>
          <a:ln>
            <a:noFill/>
          </a:ln>
        </p:spPr>
        <p:txBody>
          <a:bodyPr anchorCtr="0" anchor="ctr" bIns="45700" lIns="91425" spcFirstLastPara="1" rIns="91425" wrap="square" tIns="45700">
            <a:normAutofit/>
          </a:bodyPr>
          <a:lstStyle/>
          <a:p>
            <a:pPr indent="-228600" lvl="0" marL="228600" rtl="0" algn="l">
              <a:lnSpc>
                <a:spcPct val="120000"/>
              </a:lnSpc>
              <a:spcBef>
                <a:spcPts val="0"/>
              </a:spcBef>
              <a:spcAft>
                <a:spcPts val="0"/>
              </a:spcAft>
              <a:buSzPts val="1980"/>
              <a:buFont typeface="Noto Sans Symbols"/>
              <a:buChar char="❖"/>
            </a:pPr>
            <a:r>
              <a:rPr lang="it-IT"/>
              <a:t>Laboratorio: Elementi I, 47 (Teorema di Pitagora)</a:t>
            </a:r>
            <a:endParaRPr/>
          </a:p>
          <a:p>
            <a:pPr indent="-228600" lvl="0" marL="228600" rtl="0" algn="l">
              <a:lnSpc>
                <a:spcPct val="120000"/>
              </a:lnSpc>
              <a:spcBef>
                <a:spcPts val="1000"/>
              </a:spcBef>
              <a:spcAft>
                <a:spcPts val="0"/>
              </a:spcAft>
              <a:buSzPts val="1980"/>
              <a:buChar char="▪"/>
            </a:pPr>
            <a:r>
              <a:rPr lang="it-IT"/>
              <a:t>Lettura del testo greco con traduzione a fronte</a:t>
            </a:r>
            <a:endParaRPr/>
          </a:p>
          <a:p>
            <a:pPr indent="-228600" lvl="0" marL="228600" rtl="0" algn="l">
              <a:lnSpc>
                <a:spcPct val="120000"/>
              </a:lnSpc>
              <a:spcBef>
                <a:spcPts val="1000"/>
              </a:spcBef>
              <a:spcAft>
                <a:spcPts val="0"/>
              </a:spcAft>
              <a:buSzPts val="1980"/>
              <a:buChar char="▪"/>
            </a:pPr>
            <a:r>
              <a:rPr lang="it-IT"/>
              <a:t>Dimostrazione del teorema a partire dal testo di Euclide</a:t>
            </a:r>
            <a:endParaRPr/>
          </a:p>
          <a:p>
            <a:pPr indent="-228600" lvl="0" marL="228600" rtl="0" algn="l">
              <a:lnSpc>
                <a:spcPct val="120000"/>
              </a:lnSpc>
              <a:spcBef>
                <a:spcPts val="1000"/>
              </a:spcBef>
              <a:spcAft>
                <a:spcPts val="0"/>
              </a:spcAft>
              <a:buSzPts val="1980"/>
              <a:buChar char="▪"/>
            </a:pPr>
            <a:r>
              <a:rPr lang="it-IT" u="sng">
                <a:solidFill>
                  <a:schemeClr val="hlink"/>
                </a:solidFill>
                <a:hlinkClick r:id="rId3"/>
              </a:rPr>
              <a:t>http://www.poesialatina.it/_ns/Greek/tt2/Euclide/Elem01_47.html?fbclid=IwAR3vRHl31-1oFrKRSCY-XLFeYDbkubW7kwtJwFHSKc_m20-Cynd_0fNnQtI</a:t>
            </a:r>
            <a:endParaRPr/>
          </a:p>
          <a:p>
            <a:pPr indent="-228600" lvl="0" marL="228600" rtl="0" algn="l">
              <a:lnSpc>
                <a:spcPct val="120000"/>
              </a:lnSpc>
              <a:spcBef>
                <a:spcPts val="1000"/>
              </a:spcBef>
              <a:spcAft>
                <a:spcPts val="0"/>
              </a:spcAft>
              <a:buSzPts val="1980"/>
              <a:buChar char="▪"/>
            </a:pPr>
            <a:r>
              <a:rPr lang="it-IT"/>
              <a:t>SENZA GUARDARE LA FIGURA!!!</a:t>
            </a:r>
            <a:endParaRPr/>
          </a:p>
          <a:p>
            <a:pPr indent="-102870" lvl="0" marL="228600" rtl="0" algn="l">
              <a:lnSpc>
                <a:spcPct val="120000"/>
              </a:lnSpc>
              <a:spcBef>
                <a:spcPts val="1000"/>
              </a:spcBef>
              <a:spcAft>
                <a:spcPts val="0"/>
              </a:spcAft>
              <a:buSzPts val="1980"/>
              <a:buNone/>
            </a:pPr>
            <a:r>
              <a:t/>
            </a:r>
            <a:endParaRPr/>
          </a:p>
          <a:p>
            <a:pPr indent="-102870" lvl="0" marL="228600" rtl="0" algn="l">
              <a:lnSpc>
                <a:spcPct val="120000"/>
              </a:lnSpc>
              <a:spcBef>
                <a:spcPts val="1000"/>
              </a:spcBef>
              <a:spcAft>
                <a:spcPts val="0"/>
              </a:spcAft>
              <a:buSzPts val="1980"/>
              <a:buNone/>
            </a:pPr>
            <a:r>
              <a:t/>
            </a:r>
            <a:endParaRPr/>
          </a:p>
        </p:txBody>
      </p:sp>
      <p:pic>
        <p:nvPicPr>
          <p:cNvPr id="398" name="Google Shape;398;p11"/>
          <p:cNvPicPr preferRelativeResize="0"/>
          <p:nvPr/>
        </p:nvPicPr>
        <p:blipFill rotWithShape="1">
          <a:blip r:embed="rId4">
            <a:alphaModFix/>
          </a:blip>
          <a:srcRect b="0" l="0" r="0" t="0"/>
          <a:stretch/>
        </p:blipFill>
        <p:spPr>
          <a:xfrm>
            <a:off x="5390865" y="3740657"/>
            <a:ext cx="5513696" cy="2950992"/>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Atlante">
  <a:themeElements>
    <a:clrScheme name="Blu verde">
      <a:dk1>
        <a:srgbClr val="000000"/>
      </a:dk1>
      <a:lt1>
        <a:srgbClr val="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2021-09-06T16:18:44Z</dcterms:created>
  <dc:creator>Microsoft Office User</dc:creator>
</cp:coreProperties>
</file>