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4" roundtripDataSignature="AMtx7mjjopHHJWXnPgE1P+TiCvloV9/M/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1" name="Shape 11"/>
        <p:cNvGrpSpPr/>
        <p:nvPr/>
      </p:nvGrpSpPr>
      <p:grpSpPr>
        <a:xfrm>
          <a:off x="0" y="0"/>
          <a:ext cx="0" cy="0"/>
          <a:chOff x="0" y="0"/>
          <a:chExt cx="0" cy="0"/>
        </a:xfrm>
      </p:grpSpPr>
      <p:grpSp>
        <p:nvGrpSpPr>
          <p:cNvPr id="12" name="Google Shape;12;p13"/>
          <p:cNvGrpSpPr/>
          <p:nvPr/>
        </p:nvGrpSpPr>
        <p:grpSpPr>
          <a:xfrm>
            <a:off x="-329674" y="-59376"/>
            <a:ext cx="12515851" cy="6923798"/>
            <a:chOff x="-329674" y="-51881"/>
            <a:chExt cx="12515851" cy="6923798"/>
          </a:xfrm>
        </p:grpSpPr>
        <p:sp>
          <p:nvSpPr>
            <p:cNvPr id="13" name="Google Shape;13;p13"/>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3"/>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3"/>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3"/>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3"/>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3"/>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13"/>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3"/>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3"/>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3"/>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3"/>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3"/>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3"/>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3"/>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3"/>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3"/>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3"/>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3"/>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3"/>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 name="Google Shape;32;p13"/>
          <p:cNvGrpSpPr/>
          <p:nvPr/>
        </p:nvGrpSpPr>
        <p:grpSpPr>
          <a:xfrm>
            <a:off x="1669293" y="1186483"/>
            <a:ext cx="8848345" cy="4477933"/>
            <a:chOff x="1669293" y="1186483"/>
            <a:chExt cx="8848345" cy="4477933"/>
          </a:xfrm>
        </p:grpSpPr>
        <p:sp>
          <p:nvSpPr>
            <p:cNvPr id="33" name="Google Shape;33;p13"/>
            <p:cNvSpPr/>
            <p:nvPr/>
          </p:nvSpPr>
          <p:spPr>
            <a:xfrm>
              <a:off x="1674042" y="1186483"/>
              <a:ext cx="8843596"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3"/>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3"/>
            <p:cNvSpPr/>
            <p:nvPr/>
          </p:nvSpPr>
          <p:spPr>
            <a:xfrm>
              <a:off x="1669293" y="1991156"/>
              <a:ext cx="8845667"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13"/>
          <p:cNvSpPr txBox="1"/>
          <p:nvPr>
            <p:ph type="ctrTitle"/>
          </p:nvPr>
        </p:nvSpPr>
        <p:spPr>
          <a:xfrm>
            <a:off x="1759236" y="2075504"/>
            <a:ext cx="8679915" cy="1748729"/>
          </a:xfrm>
          <a:prstGeom prst="rect">
            <a:avLst/>
          </a:prstGeom>
          <a:noFill/>
          <a:ln>
            <a:noFill/>
          </a:ln>
        </p:spPr>
        <p:txBody>
          <a:bodyPr anchorCtr="0" anchor="b" bIns="0" lIns="228600" spcFirstLastPara="1" rIns="228600" wrap="square" tIns="228600">
            <a:normAutofit/>
          </a:bodyPr>
          <a:lstStyle>
            <a:lvl1pPr lvl="0" algn="ctr">
              <a:lnSpc>
                <a:spcPct val="80000"/>
              </a:lnSpc>
              <a:spcBef>
                <a:spcPts val="0"/>
              </a:spcBef>
              <a:spcAft>
                <a:spcPts val="0"/>
              </a:spcAft>
              <a:buClr>
                <a:srgbClr val="FFFEFF"/>
              </a:buClr>
              <a:buSzPts val="5400"/>
              <a:buFont typeface="Calibri"/>
              <a:buNone/>
              <a:defRPr sz="54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3"/>
          <p:cNvSpPr txBox="1"/>
          <p:nvPr>
            <p:ph idx="1" type="subTitle"/>
          </p:nvPr>
        </p:nvSpPr>
        <p:spPr>
          <a:xfrm>
            <a:off x="1759237" y="3906266"/>
            <a:ext cx="8673427" cy="1322587"/>
          </a:xfrm>
          <a:prstGeom prst="rect">
            <a:avLst/>
          </a:prstGeom>
          <a:noFill/>
          <a:ln>
            <a:noFill/>
          </a:ln>
        </p:spPr>
        <p:txBody>
          <a:bodyPr anchorCtr="0" anchor="t" bIns="45700" lIns="91425" spcFirstLastPara="1" rIns="91425" wrap="square" tIns="0">
            <a:normAutofit/>
          </a:bodyPr>
          <a:lstStyle>
            <a:lvl1pPr lvl="0" algn="ctr">
              <a:lnSpc>
                <a:spcPct val="100000"/>
              </a:lnSpc>
              <a:spcBef>
                <a:spcPts val="1000"/>
              </a:spcBef>
              <a:spcAft>
                <a:spcPts val="0"/>
              </a:spcAft>
              <a:buSzPts val="1980"/>
              <a:buNone/>
              <a:defRPr b="0" sz="1800">
                <a:solidFill>
                  <a:srgbClr val="FFFEFF"/>
                </a:solidFill>
              </a:defRPr>
            </a:lvl1pPr>
            <a:lvl2pPr lvl="1" algn="ctr">
              <a:lnSpc>
                <a:spcPct val="120000"/>
              </a:lnSpc>
              <a:spcBef>
                <a:spcPts val="500"/>
              </a:spcBef>
              <a:spcAft>
                <a:spcPts val="0"/>
              </a:spcAft>
              <a:buSzPts val="1980"/>
              <a:buNone/>
              <a:defRPr sz="1800"/>
            </a:lvl2pPr>
            <a:lvl3pPr lvl="2" algn="ctr">
              <a:lnSpc>
                <a:spcPct val="120000"/>
              </a:lnSpc>
              <a:spcBef>
                <a:spcPts val="500"/>
              </a:spcBef>
              <a:spcAft>
                <a:spcPts val="0"/>
              </a:spcAft>
              <a:buSzPts val="1980"/>
              <a:buNone/>
              <a:defRPr sz="1800"/>
            </a:lvl3pPr>
            <a:lvl4pPr lvl="3" algn="ctr">
              <a:lnSpc>
                <a:spcPct val="120000"/>
              </a:lnSpc>
              <a:spcBef>
                <a:spcPts val="500"/>
              </a:spcBef>
              <a:spcAft>
                <a:spcPts val="0"/>
              </a:spcAft>
              <a:buSzPts val="1760"/>
              <a:buNone/>
              <a:defRPr sz="1600"/>
            </a:lvl4pPr>
            <a:lvl5pPr lvl="4" algn="ctr">
              <a:lnSpc>
                <a:spcPct val="120000"/>
              </a:lnSpc>
              <a:spcBef>
                <a:spcPts val="500"/>
              </a:spcBef>
              <a:spcAft>
                <a:spcPts val="0"/>
              </a:spcAft>
              <a:buSzPts val="1760"/>
              <a:buNone/>
              <a:defRPr sz="1600"/>
            </a:lvl5pPr>
            <a:lvl6pPr lvl="5" algn="ctr">
              <a:lnSpc>
                <a:spcPct val="120000"/>
              </a:lnSpc>
              <a:spcBef>
                <a:spcPts val="500"/>
              </a:spcBef>
              <a:spcAft>
                <a:spcPts val="0"/>
              </a:spcAft>
              <a:buSzPts val="1760"/>
              <a:buNone/>
              <a:defRPr sz="1600"/>
            </a:lvl6pPr>
            <a:lvl7pPr lvl="6" algn="ctr">
              <a:lnSpc>
                <a:spcPct val="120000"/>
              </a:lnSpc>
              <a:spcBef>
                <a:spcPts val="500"/>
              </a:spcBef>
              <a:spcAft>
                <a:spcPts val="0"/>
              </a:spcAft>
              <a:buSzPts val="1760"/>
              <a:buNone/>
              <a:defRPr sz="1600"/>
            </a:lvl7pPr>
            <a:lvl8pPr lvl="7" algn="ctr">
              <a:lnSpc>
                <a:spcPct val="120000"/>
              </a:lnSpc>
              <a:spcBef>
                <a:spcPts val="500"/>
              </a:spcBef>
              <a:spcAft>
                <a:spcPts val="0"/>
              </a:spcAft>
              <a:buSzPts val="1760"/>
              <a:buNone/>
              <a:defRPr sz="1600"/>
            </a:lvl8pPr>
            <a:lvl9pPr lvl="8" algn="ctr">
              <a:lnSpc>
                <a:spcPct val="120000"/>
              </a:lnSpc>
              <a:spcBef>
                <a:spcPts val="500"/>
              </a:spcBef>
              <a:spcAft>
                <a:spcPts val="0"/>
              </a:spcAft>
              <a:buSzPts val="1760"/>
              <a:buNone/>
              <a:defRPr sz="1600"/>
            </a:lvl9pPr>
          </a:lstStyle>
          <a:p/>
        </p:txBody>
      </p:sp>
      <p:sp>
        <p:nvSpPr>
          <p:cNvPr id="38" name="Google Shape;38;p13"/>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3"/>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270" name="Shape 270"/>
        <p:cNvGrpSpPr/>
        <p:nvPr/>
      </p:nvGrpSpPr>
      <p:grpSpPr>
        <a:xfrm>
          <a:off x="0" y="0"/>
          <a:ext cx="0" cy="0"/>
          <a:chOff x="0" y="0"/>
          <a:chExt cx="0" cy="0"/>
        </a:xfrm>
      </p:grpSpPr>
      <p:grpSp>
        <p:nvGrpSpPr>
          <p:cNvPr id="271" name="Google Shape;271;p22"/>
          <p:cNvGrpSpPr/>
          <p:nvPr/>
        </p:nvGrpSpPr>
        <p:grpSpPr>
          <a:xfrm>
            <a:off x="-417513" y="0"/>
            <a:ext cx="12584114" cy="6853238"/>
            <a:chOff x="-417513" y="0"/>
            <a:chExt cx="12584114" cy="6853238"/>
          </a:xfrm>
        </p:grpSpPr>
        <p:sp>
          <p:nvSpPr>
            <p:cNvPr id="272" name="Google Shape;272;p2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3" name="Google Shape;293;p22"/>
          <p:cNvGrpSpPr/>
          <p:nvPr/>
        </p:nvGrpSpPr>
        <p:grpSpPr>
          <a:xfrm>
            <a:off x="800144" y="1699589"/>
            <a:ext cx="3674476" cy="3470421"/>
            <a:chOff x="697883" y="1816768"/>
            <a:chExt cx="3674476" cy="3470421"/>
          </a:xfrm>
        </p:grpSpPr>
        <p:sp>
          <p:nvSpPr>
            <p:cNvPr id="294" name="Google Shape;294;p22"/>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2"/>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2"/>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7" name="Google Shape;297;p22"/>
          <p:cNvSpPr txBox="1"/>
          <p:nvPr>
            <p:ph type="title"/>
          </p:nvPr>
        </p:nvSpPr>
        <p:spPr>
          <a:xfrm>
            <a:off x="888632" y="2349925"/>
            <a:ext cx="3501196" cy="2456441"/>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8" name="Google Shape;298;p22"/>
          <p:cNvSpPr txBox="1"/>
          <p:nvPr>
            <p:ph idx="1" type="body"/>
          </p:nvPr>
        </p:nvSpPr>
        <p:spPr>
          <a:xfrm rot="5400000">
            <a:off x="5618955" y="285746"/>
            <a:ext cx="5257090" cy="6275035"/>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99" name="Google Shape;299;p22"/>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0" name="Google Shape;300;p22"/>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1" name="Google Shape;301;p22"/>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302" name="Shape 302"/>
        <p:cNvGrpSpPr/>
        <p:nvPr/>
      </p:nvGrpSpPr>
      <p:grpSpPr>
        <a:xfrm>
          <a:off x="0" y="0"/>
          <a:ext cx="0" cy="0"/>
          <a:chOff x="0" y="0"/>
          <a:chExt cx="0" cy="0"/>
        </a:xfrm>
      </p:grpSpPr>
      <p:grpSp>
        <p:nvGrpSpPr>
          <p:cNvPr id="303" name="Google Shape;303;p23"/>
          <p:cNvGrpSpPr/>
          <p:nvPr/>
        </p:nvGrpSpPr>
        <p:grpSpPr>
          <a:xfrm flipH="1">
            <a:off x="-1" y="0"/>
            <a:ext cx="12584114" cy="6853238"/>
            <a:chOff x="-417513" y="0"/>
            <a:chExt cx="12584114" cy="6853238"/>
          </a:xfrm>
        </p:grpSpPr>
        <p:sp>
          <p:nvSpPr>
            <p:cNvPr id="304" name="Google Shape;304;p2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5" name="Google Shape;325;p23"/>
          <p:cNvGrpSpPr/>
          <p:nvPr/>
        </p:nvGrpSpPr>
        <p:grpSpPr>
          <a:xfrm>
            <a:off x="7718948" y="1699589"/>
            <a:ext cx="3674476" cy="3470421"/>
            <a:chOff x="697883" y="1816768"/>
            <a:chExt cx="3674476" cy="3470421"/>
          </a:xfrm>
        </p:grpSpPr>
        <p:sp>
          <p:nvSpPr>
            <p:cNvPr id="326" name="Google Shape;326;p23"/>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3"/>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3"/>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9" name="Google Shape;329;p23"/>
          <p:cNvSpPr txBox="1"/>
          <p:nvPr>
            <p:ph type="title"/>
          </p:nvPr>
        </p:nvSpPr>
        <p:spPr>
          <a:xfrm rot="5400000">
            <a:off x="8329814" y="1827548"/>
            <a:ext cx="2456442" cy="3501195"/>
          </a:xfrm>
          <a:prstGeom prst="rect">
            <a:avLst/>
          </a:prstGeom>
          <a:noFill/>
          <a:ln>
            <a:noFill/>
          </a:ln>
        </p:spPr>
        <p:txBody>
          <a:bodyPr anchorCtr="0" anchor="ctr" bIns="228600" lIns="228600" spcFirstLastPara="1" rIns="228600" wrap="square" tIns="228600">
            <a:normAutofit/>
          </a:bodyPr>
          <a:lstStyle>
            <a:lvl1pPr lvl="0" algn="l">
              <a:lnSpc>
                <a:spcPct val="80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0" name="Google Shape;330;p23"/>
          <p:cNvSpPr txBox="1"/>
          <p:nvPr>
            <p:ph idx="1" type="body"/>
          </p:nvPr>
        </p:nvSpPr>
        <p:spPr>
          <a:xfrm rot="5400000">
            <a:off x="1308406" y="292784"/>
            <a:ext cx="5257303" cy="6268622"/>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331" name="Google Shape;331;p23"/>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2" name="Google Shape;332;p23"/>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3" name="Google Shape;333;p23"/>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41" name="Shape 41"/>
        <p:cNvGrpSpPr/>
        <p:nvPr/>
      </p:nvGrpSpPr>
      <p:grpSpPr>
        <a:xfrm>
          <a:off x="0" y="0"/>
          <a:ext cx="0" cy="0"/>
          <a:chOff x="0" y="0"/>
          <a:chExt cx="0" cy="0"/>
        </a:xfrm>
      </p:grpSpPr>
      <p:grpSp>
        <p:nvGrpSpPr>
          <p:cNvPr id="42" name="Google Shape;42;p14"/>
          <p:cNvGrpSpPr/>
          <p:nvPr/>
        </p:nvGrpSpPr>
        <p:grpSpPr>
          <a:xfrm>
            <a:off x="-417513" y="0"/>
            <a:ext cx="12584114" cy="6853238"/>
            <a:chOff x="-417513" y="0"/>
            <a:chExt cx="12584114" cy="6853238"/>
          </a:xfrm>
        </p:grpSpPr>
        <p:sp>
          <p:nvSpPr>
            <p:cNvPr id="43" name="Google Shape;43;p14"/>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4"/>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4"/>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4"/>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14"/>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4"/>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4"/>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4"/>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4"/>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4"/>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4"/>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4"/>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4"/>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4"/>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4"/>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4"/>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 name="Google Shape;64;p14"/>
          <p:cNvGrpSpPr/>
          <p:nvPr/>
        </p:nvGrpSpPr>
        <p:grpSpPr>
          <a:xfrm>
            <a:off x="800144" y="1699589"/>
            <a:ext cx="3674476" cy="3470421"/>
            <a:chOff x="697883" y="1816768"/>
            <a:chExt cx="3674476" cy="3470421"/>
          </a:xfrm>
        </p:grpSpPr>
        <p:sp>
          <p:nvSpPr>
            <p:cNvPr id="65" name="Google Shape;65;p14"/>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 name="Google Shape;68;p14"/>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4"/>
          <p:cNvSpPr txBox="1"/>
          <p:nvPr>
            <p:ph idx="1" type="body"/>
          </p:nvPr>
        </p:nvSpPr>
        <p:spPr>
          <a:xfrm>
            <a:off x="5118447" y="803186"/>
            <a:ext cx="6281873" cy="5248622"/>
          </a:xfrm>
          <a:prstGeom prst="rect">
            <a:avLst/>
          </a:prstGeom>
          <a:noFill/>
          <a:ln>
            <a:noFill/>
          </a:ln>
        </p:spPr>
        <p:txBody>
          <a:bodyPr anchorCtr="0" anchor="ctr"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70" name="Google Shape;70;p14"/>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4"/>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4"/>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73" name="Shape 73"/>
        <p:cNvGrpSpPr/>
        <p:nvPr/>
      </p:nvGrpSpPr>
      <p:grpSpPr>
        <a:xfrm>
          <a:off x="0" y="0"/>
          <a:ext cx="0" cy="0"/>
          <a:chOff x="0" y="0"/>
          <a:chExt cx="0" cy="0"/>
        </a:xfrm>
      </p:grpSpPr>
      <p:grpSp>
        <p:nvGrpSpPr>
          <p:cNvPr id="74" name="Google Shape;74;p15"/>
          <p:cNvGrpSpPr/>
          <p:nvPr/>
        </p:nvGrpSpPr>
        <p:grpSpPr>
          <a:xfrm>
            <a:off x="-329674" y="-59376"/>
            <a:ext cx="12515851" cy="6923798"/>
            <a:chOff x="-329674" y="-51881"/>
            <a:chExt cx="12515851" cy="6923798"/>
          </a:xfrm>
        </p:grpSpPr>
        <p:sp>
          <p:nvSpPr>
            <p:cNvPr id="75" name="Google Shape;75;p15"/>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5"/>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5"/>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5"/>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5"/>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5"/>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5"/>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4" name="Google Shape;94;p15"/>
          <p:cNvGrpSpPr/>
          <p:nvPr/>
        </p:nvGrpSpPr>
        <p:grpSpPr>
          <a:xfrm>
            <a:off x="3259545" y="1186483"/>
            <a:ext cx="5666145" cy="4477933"/>
            <a:chOff x="3259545" y="1186483"/>
            <a:chExt cx="5666145" cy="4477933"/>
          </a:xfrm>
        </p:grpSpPr>
        <p:sp>
          <p:nvSpPr>
            <p:cNvPr id="95" name="Google Shape;95;p15"/>
            <p:cNvSpPr/>
            <p:nvPr/>
          </p:nvSpPr>
          <p:spPr>
            <a:xfrm>
              <a:off x="3259545" y="1186483"/>
              <a:ext cx="5657881"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5"/>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5"/>
            <p:cNvSpPr/>
            <p:nvPr/>
          </p:nvSpPr>
          <p:spPr>
            <a:xfrm>
              <a:off x="3259545" y="1991156"/>
              <a:ext cx="5666145"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8" name="Google Shape;98;p15"/>
          <p:cNvSpPr txBox="1"/>
          <p:nvPr>
            <p:ph type="title"/>
          </p:nvPr>
        </p:nvSpPr>
        <p:spPr>
          <a:xfrm>
            <a:off x="3344216" y="2074730"/>
            <a:ext cx="5490224" cy="1689390"/>
          </a:xfrm>
          <a:prstGeom prst="rect">
            <a:avLst/>
          </a:prstGeom>
          <a:noFill/>
          <a:ln>
            <a:noFill/>
          </a:ln>
        </p:spPr>
        <p:txBody>
          <a:bodyPr anchorCtr="0" anchor="b" bIns="0" lIns="228600" spcFirstLastPara="1" rIns="228600" wrap="square" tIns="228600">
            <a:normAutofit/>
          </a:bodyPr>
          <a:lstStyle>
            <a:lvl1pPr lvl="0" algn="ctr">
              <a:lnSpc>
                <a:spcPct val="85000"/>
              </a:lnSpc>
              <a:spcBef>
                <a:spcPts val="0"/>
              </a:spcBef>
              <a:spcAft>
                <a:spcPts val="0"/>
              </a:spcAft>
              <a:buClr>
                <a:srgbClr val="FFFEFF"/>
              </a:buClr>
              <a:buSzPts val="4400"/>
              <a:buFont typeface="Calibri"/>
              <a:buNone/>
              <a:defRPr sz="44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15"/>
          <p:cNvSpPr txBox="1"/>
          <p:nvPr>
            <p:ph idx="1" type="body"/>
          </p:nvPr>
        </p:nvSpPr>
        <p:spPr>
          <a:xfrm>
            <a:off x="3344215" y="3846851"/>
            <a:ext cx="5490223" cy="1383770"/>
          </a:xfrm>
          <a:prstGeom prst="rect">
            <a:avLst/>
          </a:prstGeom>
          <a:noFill/>
          <a:ln>
            <a:noFill/>
          </a:ln>
        </p:spPr>
        <p:txBody>
          <a:bodyPr anchorCtr="0" anchor="t" bIns="45700" lIns="91425" spcFirstLastPara="1" rIns="91425" wrap="square" tIns="0">
            <a:normAutofit/>
          </a:bodyPr>
          <a:lstStyle>
            <a:lvl1pPr indent="-228600" lvl="0" marL="457200" algn="ctr">
              <a:lnSpc>
                <a:spcPct val="120000"/>
              </a:lnSpc>
              <a:spcBef>
                <a:spcPts val="1000"/>
              </a:spcBef>
              <a:spcAft>
                <a:spcPts val="0"/>
              </a:spcAft>
              <a:buSzPts val="1980"/>
              <a:buNone/>
              <a:defRPr sz="1800">
                <a:solidFill>
                  <a:srgbClr val="FFFEFF"/>
                </a:solidFill>
              </a:defRPr>
            </a:lvl1pPr>
            <a:lvl2pPr indent="-228600" lvl="1" marL="914400" algn="l">
              <a:lnSpc>
                <a:spcPct val="120000"/>
              </a:lnSpc>
              <a:spcBef>
                <a:spcPts val="500"/>
              </a:spcBef>
              <a:spcAft>
                <a:spcPts val="0"/>
              </a:spcAft>
              <a:buSzPts val="1980"/>
              <a:buNone/>
              <a:defRPr sz="1800">
                <a:solidFill>
                  <a:srgbClr val="888888"/>
                </a:solidFill>
              </a:defRPr>
            </a:lvl2pPr>
            <a:lvl3pPr indent="-228600" lvl="2" marL="1371600" algn="l">
              <a:lnSpc>
                <a:spcPct val="120000"/>
              </a:lnSpc>
              <a:spcBef>
                <a:spcPts val="500"/>
              </a:spcBef>
              <a:spcAft>
                <a:spcPts val="0"/>
              </a:spcAft>
              <a:buSzPts val="1980"/>
              <a:buNone/>
              <a:defRPr sz="1800">
                <a:solidFill>
                  <a:srgbClr val="888888"/>
                </a:solidFill>
              </a:defRPr>
            </a:lvl3pPr>
            <a:lvl4pPr indent="-228600" lvl="3" marL="1828800" algn="l">
              <a:lnSpc>
                <a:spcPct val="120000"/>
              </a:lnSpc>
              <a:spcBef>
                <a:spcPts val="500"/>
              </a:spcBef>
              <a:spcAft>
                <a:spcPts val="0"/>
              </a:spcAft>
              <a:buSzPts val="1760"/>
              <a:buNone/>
              <a:defRPr sz="1600">
                <a:solidFill>
                  <a:srgbClr val="888888"/>
                </a:solidFill>
              </a:defRPr>
            </a:lvl4pPr>
            <a:lvl5pPr indent="-228600" lvl="4" marL="2286000" algn="l">
              <a:lnSpc>
                <a:spcPct val="120000"/>
              </a:lnSpc>
              <a:spcBef>
                <a:spcPts val="500"/>
              </a:spcBef>
              <a:spcAft>
                <a:spcPts val="0"/>
              </a:spcAft>
              <a:buSzPts val="1760"/>
              <a:buNone/>
              <a:defRPr sz="1600">
                <a:solidFill>
                  <a:srgbClr val="888888"/>
                </a:solidFill>
              </a:defRPr>
            </a:lvl5pPr>
            <a:lvl6pPr indent="-228600" lvl="5" marL="2743200" algn="l">
              <a:lnSpc>
                <a:spcPct val="120000"/>
              </a:lnSpc>
              <a:spcBef>
                <a:spcPts val="500"/>
              </a:spcBef>
              <a:spcAft>
                <a:spcPts val="0"/>
              </a:spcAft>
              <a:buSzPts val="1760"/>
              <a:buNone/>
              <a:defRPr sz="1600">
                <a:solidFill>
                  <a:srgbClr val="888888"/>
                </a:solidFill>
              </a:defRPr>
            </a:lvl6pPr>
            <a:lvl7pPr indent="-228600" lvl="6" marL="3200400" algn="l">
              <a:lnSpc>
                <a:spcPct val="120000"/>
              </a:lnSpc>
              <a:spcBef>
                <a:spcPts val="500"/>
              </a:spcBef>
              <a:spcAft>
                <a:spcPts val="0"/>
              </a:spcAft>
              <a:buSzPts val="1760"/>
              <a:buNone/>
              <a:defRPr sz="1600">
                <a:solidFill>
                  <a:srgbClr val="888888"/>
                </a:solidFill>
              </a:defRPr>
            </a:lvl7pPr>
            <a:lvl8pPr indent="-228600" lvl="7" marL="3657600" algn="l">
              <a:lnSpc>
                <a:spcPct val="120000"/>
              </a:lnSpc>
              <a:spcBef>
                <a:spcPts val="500"/>
              </a:spcBef>
              <a:spcAft>
                <a:spcPts val="0"/>
              </a:spcAft>
              <a:buSzPts val="1760"/>
              <a:buNone/>
              <a:defRPr sz="1600">
                <a:solidFill>
                  <a:srgbClr val="888888"/>
                </a:solidFill>
              </a:defRPr>
            </a:lvl8pPr>
            <a:lvl9pPr indent="-228600" lvl="8" marL="4114800" algn="l">
              <a:lnSpc>
                <a:spcPct val="120000"/>
              </a:lnSpc>
              <a:spcBef>
                <a:spcPts val="500"/>
              </a:spcBef>
              <a:spcAft>
                <a:spcPts val="0"/>
              </a:spcAft>
              <a:buSzPts val="1760"/>
              <a:buNone/>
              <a:defRPr sz="1600">
                <a:solidFill>
                  <a:srgbClr val="888888"/>
                </a:solidFill>
              </a:defRPr>
            </a:lvl9pPr>
          </a:lstStyle>
          <a:p/>
        </p:txBody>
      </p:sp>
      <p:sp>
        <p:nvSpPr>
          <p:cNvPr id="100" name="Google Shape;100;p15"/>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5"/>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5"/>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103" name="Shape 103"/>
        <p:cNvGrpSpPr/>
        <p:nvPr/>
      </p:nvGrpSpPr>
      <p:grpSpPr>
        <a:xfrm>
          <a:off x="0" y="0"/>
          <a:ext cx="0" cy="0"/>
          <a:chOff x="0" y="0"/>
          <a:chExt cx="0" cy="0"/>
        </a:xfrm>
      </p:grpSpPr>
      <p:grpSp>
        <p:nvGrpSpPr>
          <p:cNvPr id="104" name="Google Shape;104;p16"/>
          <p:cNvGrpSpPr/>
          <p:nvPr/>
        </p:nvGrpSpPr>
        <p:grpSpPr>
          <a:xfrm>
            <a:off x="-417513" y="0"/>
            <a:ext cx="12584114" cy="6853238"/>
            <a:chOff x="-417513" y="0"/>
            <a:chExt cx="12584114" cy="6853238"/>
          </a:xfrm>
        </p:grpSpPr>
        <p:sp>
          <p:nvSpPr>
            <p:cNvPr id="105" name="Google Shape;105;p16"/>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6"/>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6"/>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6"/>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6"/>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6"/>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6"/>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6"/>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6"/>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6"/>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6"/>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6"/>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6"/>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6"/>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6"/>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6"/>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6"/>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6"/>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6" name="Google Shape;126;p16"/>
          <p:cNvGrpSpPr/>
          <p:nvPr/>
        </p:nvGrpSpPr>
        <p:grpSpPr>
          <a:xfrm>
            <a:off x="800144" y="1699589"/>
            <a:ext cx="3674476" cy="3470421"/>
            <a:chOff x="697883" y="1816768"/>
            <a:chExt cx="3674476" cy="3470421"/>
          </a:xfrm>
        </p:grpSpPr>
        <p:sp>
          <p:nvSpPr>
            <p:cNvPr id="127" name="Google Shape;127;p16"/>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16"/>
          <p:cNvSpPr txBox="1"/>
          <p:nvPr>
            <p:ph type="title"/>
          </p:nvPr>
        </p:nvSpPr>
        <p:spPr>
          <a:xfrm>
            <a:off x="889000" y="2339669"/>
            <a:ext cx="3500828" cy="2470065"/>
          </a:xfrm>
          <a:prstGeom prst="rect">
            <a:avLst/>
          </a:prstGeom>
          <a:noFill/>
          <a:ln>
            <a:noFill/>
          </a:ln>
        </p:spPr>
        <p:txBody>
          <a:bodyPr anchorCtr="0" anchor="ctr" bIns="91425" lIns="91425" spcFirstLastPara="1" rIns="91425" wrap="square" tIns="91425">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16"/>
          <p:cNvSpPr txBox="1"/>
          <p:nvPr>
            <p:ph idx="1" type="body"/>
          </p:nvPr>
        </p:nvSpPr>
        <p:spPr>
          <a:xfrm>
            <a:off x="5120878" y="803187"/>
            <a:ext cx="6269591" cy="2382651"/>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32" name="Google Shape;132;p16"/>
          <p:cNvSpPr txBox="1"/>
          <p:nvPr>
            <p:ph idx="2" type="body"/>
          </p:nvPr>
        </p:nvSpPr>
        <p:spPr>
          <a:xfrm>
            <a:off x="5118447" y="3672162"/>
            <a:ext cx="6272022" cy="2383586"/>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33" name="Google Shape;133;p16"/>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6"/>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6"/>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136" name="Shape 136"/>
        <p:cNvGrpSpPr/>
        <p:nvPr/>
      </p:nvGrpSpPr>
      <p:grpSpPr>
        <a:xfrm>
          <a:off x="0" y="0"/>
          <a:ext cx="0" cy="0"/>
          <a:chOff x="0" y="0"/>
          <a:chExt cx="0" cy="0"/>
        </a:xfrm>
      </p:grpSpPr>
      <p:grpSp>
        <p:nvGrpSpPr>
          <p:cNvPr id="137" name="Google Shape;137;p17"/>
          <p:cNvGrpSpPr/>
          <p:nvPr/>
        </p:nvGrpSpPr>
        <p:grpSpPr>
          <a:xfrm>
            <a:off x="-417513" y="0"/>
            <a:ext cx="12584114" cy="6853238"/>
            <a:chOff x="-417513" y="0"/>
            <a:chExt cx="12584114" cy="6853238"/>
          </a:xfrm>
        </p:grpSpPr>
        <p:sp>
          <p:nvSpPr>
            <p:cNvPr id="138" name="Google Shape;138;p1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7"/>
          <p:cNvGrpSpPr/>
          <p:nvPr/>
        </p:nvGrpSpPr>
        <p:grpSpPr>
          <a:xfrm>
            <a:off x="800144" y="1699589"/>
            <a:ext cx="3674476" cy="3470421"/>
            <a:chOff x="697883" y="1816768"/>
            <a:chExt cx="3674476" cy="3470421"/>
          </a:xfrm>
        </p:grpSpPr>
        <p:sp>
          <p:nvSpPr>
            <p:cNvPr id="160" name="Google Shape;160;p17"/>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7"/>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7"/>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3" name="Google Shape;163;p17"/>
          <p:cNvSpPr txBox="1"/>
          <p:nvPr>
            <p:ph type="title"/>
          </p:nvPr>
        </p:nvSpPr>
        <p:spPr>
          <a:xfrm>
            <a:off x="889001" y="2363915"/>
            <a:ext cx="3500828" cy="2460497"/>
          </a:xfrm>
          <a:prstGeom prst="rect">
            <a:avLst/>
          </a:prstGeom>
          <a:noFill/>
          <a:ln>
            <a:noFill/>
          </a:ln>
        </p:spPr>
        <p:txBody>
          <a:bodyPr anchorCtr="0" anchor="ctr" bIns="91425" lIns="91425" spcFirstLastPara="1" rIns="91425" wrap="square" tIns="91425">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4" name="Google Shape;164;p17"/>
          <p:cNvSpPr txBox="1"/>
          <p:nvPr>
            <p:ph idx="1" type="body"/>
          </p:nvPr>
        </p:nvSpPr>
        <p:spPr>
          <a:xfrm>
            <a:off x="5125137" y="803185"/>
            <a:ext cx="6265088"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2420"/>
              <a:buNone/>
              <a:defRPr b="0" sz="2200" cap="none">
                <a:solidFill>
                  <a:schemeClr val="accent1"/>
                </a:solidFill>
              </a:defRPr>
            </a:lvl1pPr>
            <a:lvl2pPr indent="-228600" lvl="1" marL="914400" algn="l">
              <a:lnSpc>
                <a:spcPct val="120000"/>
              </a:lnSpc>
              <a:spcBef>
                <a:spcPts val="500"/>
              </a:spcBef>
              <a:spcAft>
                <a:spcPts val="0"/>
              </a:spcAft>
              <a:buSzPts val="2200"/>
              <a:buNone/>
              <a:defRPr b="1" sz="2000"/>
            </a:lvl2pPr>
            <a:lvl3pPr indent="-228600" lvl="2" marL="1371600" algn="l">
              <a:lnSpc>
                <a:spcPct val="120000"/>
              </a:lnSpc>
              <a:spcBef>
                <a:spcPts val="500"/>
              </a:spcBef>
              <a:spcAft>
                <a:spcPts val="0"/>
              </a:spcAft>
              <a:buSzPts val="1980"/>
              <a:buNone/>
              <a:defRPr b="1" sz="1800"/>
            </a:lvl3pPr>
            <a:lvl4pPr indent="-228600" lvl="3" marL="1828800" algn="l">
              <a:lnSpc>
                <a:spcPct val="120000"/>
              </a:lnSpc>
              <a:spcBef>
                <a:spcPts val="500"/>
              </a:spcBef>
              <a:spcAft>
                <a:spcPts val="0"/>
              </a:spcAft>
              <a:buSzPts val="1760"/>
              <a:buNone/>
              <a:defRPr b="1" sz="1600"/>
            </a:lvl4pPr>
            <a:lvl5pPr indent="-228600" lvl="4" marL="2286000" algn="l">
              <a:lnSpc>
                <a:spcPct val="120000"/>
              </a:lnSpc>
              <a:spcBef>
                <a:spcPts val="500"/>
              </a:spcBef>
              <a:spcAft>
                <a:spcPts val="0"/>
              </a:spcAft>
              <a:buSzPts val="1760"/>
              <a:buNone/>
              <a:defRPr b="1" sz="1600"/>
            </a:lvl5pPr>
            <a:lvl6pPr indent="-228600" lvl="5" marL="2743200" algn="l">
              <a:lnSpc>
                <a:spcPct val="120000"/>
              </a:lnSpc>
              <a:spcBef>
                <a:spcPts val="500"/>
              </a:spcBef>
              <a:spcAft>
                <a:spcPts val="0"/>
              </a:spcAft>
              <a:buSzPts val="1760"/>
              <a:buNone/>
              <a:defRPr b="1" sz="1600"/>
            </a:lvl6pPr>
            <a:lvl7pPr indent="-228600" lvl="6" marL="3200400" algn="l">
              <a:lnSpc>
                <a:spcPct val="120000"/>
              </a:lnSpc>
              <a:spcBef>
                <a:spcPts val="500"/>
              </a:spcBef>
              <a:spcAft>
                <a:spcPts val="0"/>
              </a:spcAft>
              <a:buSzPts val="1760"/>
              <a:buNone/>
              <a:defRPr b="1" sz="1600"/>
            </a:lvl7pPr>
            <a:lvl8pPr indent="-228600" lvl="7" marL="3657600" algn="l">
              <a:lnSpc>
                <a:spcPct val="120000"/>
              </a:lnSpc>
              <a:spcBef>
                <a:spcPts val="500"/>
              </a:spcBef>
              <a:spcAft>
                <a:spcPts val="0"/>
              </a:spcAft>
              <a:buSzPts val="1760"/>
              <a:buNone/>
              <a:defRPr b="1" sz="1600"/>
            </a:lvl8pPr>
            <a:lvl9pPr indent="-228600" lvl="8" marL="4114800" algn="l">
              <a:lnSpc>
                <a:spcPct val="120000"/>
              </a:lnSpc>
              <a:spcBef>
                <a:spcPts val="500"/>
              </a:spcBef>
              <a:spcAft>
                <a:spcPts val="0"/>
              </a:spcAft>
              <a:buSzPts val="1760"/>
              <a:buNone/>
              <a:defRPr b="1" sz="1600"/>
            </a:lvl9pPr>
          </a:lstStyle>
          <a:p/>
        </p:txBody>
      </p:sp>
      <p:sp>
        <p:nvSpPr>
          <p:cNvPr id="165" name="Google Shape;165;p17"/>
          <p:cNvSpPr txBox="1"/>
          <p:nvPr>
            <p:ph idx="2" type="body"/>
          </p:nvPr>
        </p:nvSpPr>
        <p:spPr>
          <a:xfrm>
            <a:off x="5125305" y="1488985"/>
            <a:ext cx="6264350" cy="1696853"/>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66" name="Google Shape;166;p17"/>
          <p:cNvSpPr txBox="1"/>
          <p:nvPr>
            <p:ph idx="3" type="body"/>
          </p:nvPr>
        </p:nvSpPr>
        <p:spPr>
          <a:xfrm>
            <a:off x="5118653" y="3665887"/>
            <a:ext cx="6264414"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2420"/>
              <a:buNone/>
              <a:defRPr b="0" sz="2200" cap="none">
                <a:solidFill>
                  <a:schemeClr val="accent1"/>
                </a:solidFill>
              </a:defRPr>
            </a:lvl1pPr>
            <a:lvl2pPr indent="-228600" lvl="1" marL="914400" algn="l">
              <a:lnSpc>
                <a:spcPct val="120000"/>
              </a:lnSpc>
              <a:spcBef>
                <a:spcPts val="500"/>
              </a:spcBef>
              <a:spcAft>
                <a:spcPts val="0"/>
              </a:spcAft>
              <a:buSzPts val="2200"/>
              <a:buNone/>
              <a:defRPr b="1" sz="2000"/>
            </a:lvl2pPr>
            <a:lvl3pPr indent="-228600" lvl="2" marL="1371600" algn="l">
              <a:lnSpc>
                <a:spcPct val="120000"/>
              </a:lnSpc>
              <a:spcBef>
                <a:spcPts val="500"/>
              </a:spcBef>
              <a:spcAft>
                <a:spcPts val="0"/>
              </a:spcAft>
              <a:buSzPts val="1980"/>
              <a:buNone/>
              <a:defRPr b="1" sz="1800"/>
            </a:lvl3pPr>
            <a:lvl4pPr indent="-228600" lvl="3" marL="1828800" algn="l">
              <a:lnSpc>
                <a:spcPct val="120000"/>
              </a:lnSpc>
              <a:spcBef>
                <a:spcPts val="500"/>
              </a:spcBef>
              <a:spcAft>
                <a:spcPts val="0"/>
              </a:spcAft>
              <a:buSzPts val="1760"/>
              <a:buNone/>
              <a:defRPr b="1" sz="1600"/>
            </a:lvl4pPr>
            <a:lvl5pPr indent="-228600" lvl="4" marL="2286000" algn="l">
              <a:lnSpc>
                <a:spcPct val="120000"/>
              </a:lnSpc>
              <a:spcBef>
                <a:spcPts val="500"/>
              </a:spcBef>
              <a:spcAft>
                <a:spcPts val="0"/>
              </a:spcAft>
              <a:buSzPts val="1760"/>
              <a:buNone/>
              <a:defRPr b="1" sz="1600"/>
            </a:lvl5pPr>
            <a:lvl6pPr indent="-228600" lvl="5" marL="2743200" algn="l">
              <a:lnSpc>
                <a:spcPct val="120000"/>
              </a:lnSpc>
              <a:spcBef>
                <a:spcPts val="500"/>
              </a:spcBef>
              <a:spcAft>
                <a:spcPts val="0"/>
              </a:spcAft>
              <a:buSzPts val="1760"/>
              <a:buNone/>
              <a:defRPr b="1" sz="1600"/>
            </a:lvl6pPr>
            <a:lvl7pPr indent="-228600" lvl="6" marL="3200400" algn="l">
              <a:lnSpc>
                <a:spcPct val="120000"/>
              </a:lnSpc>
              <a:spcBef>
                <a:spcPts val="500"/>
              </a:spcBef>
              <a:spcAft>
                <a:spcPts val="0"/>
              </a:spcAft>
              <a:buSzPts val="1760"/>
              <a:buNone/>
              <a:defRPr b="1" sz="1600"/>
            </a:lvl7pPr>
            <a:lvl8pPr indent="-228600" lvl="7" marL="3657600" algn="l">
              <a:lnSpc>
                <a:spcPct val="120000"/>
              </a:lnSpc>
              <a:spcBef>
                <a:spcPts val="500"/>
              </a:spcBef>
              <a:spcAft>
                <a:spcPts val="0"/>
              </a:spcAft>
              <a:buSzPts val="1760"/>
              <a:buNone/>
              <a:defRPr b="1" sz="1600"/>
            </a:lvl8pPr>
            <a:lvl9pPr indent="-228600" lvl="8" marL="4114800" algn="l">
              <a:lnSpc>
                <a:spcPct val="120000"/>
              </a:lnSpc>
              <a:spcBef>
                <a:spcPts val="500"/>
              </a:spcBef>
              <a:spcAft>
                <a:spcPts val="0"/>
              </a:spcAft>
              <a:buSzPts val="1760"/>
              <a:buNone/>
              <a:defRPr b="1" sz="1600"/>
            </a:lvl9pPr>
          </a:lstStyle>
          <a:p/>
        </p:txBody>
      </p:sp>
      <p:sp>
        <p:nvSpPr>
          <p:cNvPr id="167" name="Google Shape;167;p17"/>
          <p:cNvSpPr txBox="1"/>
          <p:nvPr>
            <p:ph idx="4" type="body"/>
          </p:nvPr>
        </p:nvSpPr>
        <p:spPr>
          <a:xfrm>
            <a:off x="5118447" y="4351687"/>
            <a:ext cx="6265588" cy="1704060"/>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68" name="Google Shape;168;p17"/>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17"/>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0" name="Google Shape;170;p17"/>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171" name="Shape 171"/>
        <p:cNvGrpSpPr/>
        <p:nvPr/>
      </p:nvGrpSpPr>
      <p:grpSpPr>
        <a:xfrm>
          <a:off x="0" y="0"/>
          <a:ext cx="0" cy="0"/>
          <a:chOff x="0" y="0"/>
          <a:chExt cx="0" cy="0"/>
        </a:xfrm>
      </p:grpSpPr>
      <p:grpSp>
        <p:nvGrpSpPr>
          <p:cNvPr id="172" name="Google Shape;172;p18"/>
          <p:cNvGrpSpPr/>
          <p:nvPr/>
        </p:nvGrpSpPr>
        <p:grpSpPr>
          <a:xfrm>
            <a:off x="-417513" y="0"/>
            <a:ext cx="12584114" cy="6853238"/>
            <a:chOff x="-417513" y="0"/>
            <a:chExt cx="12584114" cy="6853238"/>
          </a:xfrm>
        </p:grpSpPr>
        <p:sp>
          <p:nvSpPr>
            <p:cNvPr id="173" name="Google Shape;173;p18"/>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8"/>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8"/>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8"/>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8"/>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8"/>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8"/>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8"/>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8"/>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8"/>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8"/>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8"/>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8"/>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8"/>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8"/>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8"/>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8"/>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8"/>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8"/>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8"/>
          <p:cNvGrpSpPr/>
          <p:nvPr/>
        </p:nvGrpSpPr>
        <p:grpSpPr>
          <a:xfrm>
            <a:off x="800144" y="1699589"/>
            <a:ext cx="3674476" cy="3470421"/>
            <a:chOff x="697883" y="1816768"/>
            <a:chExt cx="3674476" cy="3470421"/>
          </a:xfrm>
        </p:grpSpPr>
        <p:sp>
          <p:nvSpPr>
            <p:cNvPr id="195" name="Google Shape;195;p18"/>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8"/>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8"/>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8" name="Google Shape;198;p18"/>
          <p:cNvSpPr txBox="1"/>
          <p:nvPr>
            <p:ph type="title"/>
          </p:nvPr>
        </p:nvSpPr>
        <p:spPr>
          <a:xfrm>
            <a:off x="888632" y="2349925"/>
            <a:ext cx="3501196" cy="2456442"/>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9" name="Google Shape;199;p18"/>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18"/>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8"/>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202" name="Shape 202"/>
        <p:cNvGrpSpPr/>
        <p:nvPr/>
      </p:nvGrpSpPr>
      <p:grpSpPr>
        <a:xfrm>
          <a:off x="0" y="0"/>
          <a:ext cx="0" cy="0"/>
          <a:chOff x="0" y="0"/>
          <a:chExt cx="0" cy="0"/>
        </a:xfrm>
      </p:grpSpPr>
      <p:sp>
        <p:nvSpPr>
          <p:cNvPr id="203" name="Google Shape;203;p19"/>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19"/>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5" name="Google Shape;205;p19"/>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206" name="Shape 206"/>
        <p:cNvGrpSpPr/>
        <p:nvPr/>
      </p:nvGrpSpPr>
      <p:grpSpPr>
        <a:xfrm>
          <a:off x="0" y="0"/>
          <a:ext cx="0" cy="0"/>
          <a:chOff x="0" y="0"/>
          <a:chExt cx="0" cy="0"/>
        </a:xfrm>
      </p:grpSpPr>
      <p:grpSp>
        <p:nvGrpSpPr>
          <p:cNvPr id="207" name="Google Shape;207;p20"/>
          <p:cNvGrpSpPr/>
          <p:nvPr/>
        </p:nvGrpSpPr>
        <p:grpSpPr>
          <a:xfrm>
            <a:off x="-417513" y="0"/>
            <a:ext cx="12584114" cy="6853238"/>
            <a:chOff x="-417513" y="0"/>
            <a:chExt cx="12584114" cy="6853238"/>
          </a:xfrm>
        </p:grpSpPr>
        <p:sp>
          <p:nvSpPr>
            <p:cNvPr id="208" name="Google Shape;208;p20"/>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0"/>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0"/>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0"/>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0"/>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0"/>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0"/>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0"/>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0"/>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0"/>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0"/>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0"/>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0"/>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0"/>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0"/>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0"/>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0"/>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0"/>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0"/>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0"/>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9" name="Google Shape;229;p20"/>
          <p:cNvGrpSpPr/>
          <p:nvPr/>
        </p:nvGrpSpPr>
        <p:grpSpPr>
          <a:xfrm>
            <a:off x="800144" y="1699589"/>
            <a:ext cx="3674476" cy="3470421"/>
            <a:chOff x="697883" y="1816768"/>
            <a:chExt cx="3674476" cy="3470421"/>
          </a:xfrm>
        </p:grpSpPr>
        <p:sp>
          <p:nvSpPr>
            <p:cNvPr id="230" name="Google Shape;230;p20"/>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0"/>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0"/>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3" name="Google Shape;233;p20"/>
          <p:cNvSpPr txBox="1"/>
          <p:nvPr>
            <p:ph type="title"/>
          </p:nvPr>
        </p:nvSpPr>
        <p:spPr>
          <a:xfrm>
            <a:off x="888631" y="2352026"/>
            <a:ext cx="3501197" cy="1223298"/>
          </a:xfrm>
          <a:prstGeom prst="rect">
            <a:avLst/>
          </a:prstGeom>
          <a:noFill/>
          <a:ln>
            <a:noFill/>
          </a:ln>
        </p:spPr>
        <p:txBody>
          <a:bodyPr anchorCtr="0" anchor="b" bIns="0" lIns="228600" spcFirstLastPara="1" rIns="228600" wrap="square" tIns="228600">
            <a:noAutofit/>
          </a:bodyPr>
          <a:lstStyle>
            <a:lvl1pPr lvl="0" algn="ctr">
              <a:lnSpc>
                <a:spcPct val="85000"/>
              </a:lnSpc>
              <a:spcBef>
                <a:spcPts val="0"/>
              </a:spcBef>
              <a:spcAft>
                <a:spcPts val="0"/>
              </a:spcAft>
              <a:buClr>
                <a:srgbClr val="FFFEFF"/>
              </a:buClr>
              <a:buSzPts val="3200"/>
              <a:buFont typeface="Calibri"/>
              <a:buNone/>
              <a:defRPr sz="32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4" name="Google Shape;234;p20"/>
          <p:cNvSpPr txBox="1"/>
          <p:nvPr>
            <p:ph idx="1" type="body"/>
          </p:nvPr>
        </p:nvSpPr>
        <p:spPr>
          <a:xfrm>
            <a:off x="5109983" y="802809"/>
            <a:ext cx="6275035" cy="5249940"/>
          </a:xfrm>
          <a:prstGeom prst="rect">
            <a:avLst/>
          </a:prstGeom>
          <a:noFill/>
          <a:ln>
            <a:noFill/>
          </a:ln>
        </p:spPr>
        <p:txBody>
          <a:bodyPr anchorCtr="0" anchor="ctr"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35" name="Google Shape;235;p20"/>
          <p:cNvSpPr txBox="1"/>
          <p:nvPr>
            <p:ph idx="2" type="body"/>
          </p:nvPr>
        </p:nvSpPr>
        <p:spPr>
          <a:xfrm>
            <a:off x="888631" y="3580186"/>
            <a:ext cx="3501197" cy="1221164"/>
          </a:xfrm>
          <a:prstGeom prst="rect">
            <a:avLst/>
          </a:prstGeom>
          <a:noFill/>
          <a:ln>
            <a:noFill/>
          </a:ln>
        </p:spPr>
        <p:txBody>
          <a:bodyPr anchorCtr="0" anchor="t" bIns="45700" lIns="91425" spcFirstLastPara="1" rIns="91425" wrap="square" tIns="45700">
            <a:normAutofit/>
          </a:bodyPr>
          <a:lstStyle>
            <a:lvl1pPr indent="-228600" lvl="0" marL="457200" algn="ctr">
              <a:lnSpc>
                <a:spcPct val="120000"/>
              </a:lnSpc>
              <a:spcBef>
                <a:spcPts val="1000"/>
              </a:spcBef>
              <a:spcAft>
                <a:spcPts val="0"/>
              </a:spcAft>
              <a:buSzPts val="1760"/>
              <a:buNone/>
              <a:defRPr sz="1600">
                <a:solidFill>
                  <a:srgbClr val="FFFEFF"/>
                </a:solidFill>
              </a:defRPr>
            </a:lvl1pPr>
            <a:lvl2pPr indent="-228600" lvl="1" marL="914400" algn="l">
              <a:lnSpc>
                <a:spcPct val="120000"/>
              </a:lnSpc>
              <a:spcBef>
                <a:spcPts val="500"/>
              </a:spcBef>
              <a:spcAft>
                <a:spcPts val="0"/>
              </a:spcAft>
              <a:buSzPts val="1540"/>
              <a:buNone/>
              <a:defRPr sz="1400"/>
            </a:lvl2pPr>
            <a:lvl3pPr indent="-228600" lvl="2" marL="1371600" algn="l">
              <a:lnSpc>
                <a:spcPct val="120000"/>
              </a:lnSpc>
              <a:spcBef>
                <a:spcPts val="500"/>
              </a:spcBef>
              <a:spcAft>
                <a:spcPts val="0"/>
              </a:spcAft>
              <a:buSzPts val="1320"/>
              <a:buNone/>
              <a:defRPr sz="1200"/>
            </a:lvl3pPr>
            <a:lvl4pPr indent="-228600" lvl="3" marL="1828800" algn="l">
              <a:lnSpc>
                <a:spcPct val="120000"/>
              </a:lnSpc>
              <a:spcBef>
                <a:spcPts val="500"/>
              </a:spcBef>
              <a:spcAft>
                <a:spcPts val="0"/>
              </a:spcAft>
              <a:buSzPts val="1100"/>
              <a:buNone/>
              <a:defRPr sz="1000"/>
            </a:lvl4pPr>
            <a:lvl5pPr indent="-228600" lvl="4" marL="2286000" algn="l">
              <a:lnSpc>
                <a:spcPct val="120000"/>
              </a:lnSpc>
              <a:spcBef>
                <a:spcPts val="500"/>
              </a:spcBef>
              <a:spcAft>
                <a:spcPts val="0"/>
              </a:spcAft>
              <a:buSzPts val="1100"/>
              <a:buNone/>
              <a:defRPr sz="1000"/>
            </a:lvl5pPr>
            <a:lvl6pPr indent="-228600" lvl="5" marL="2743200" algn="l">
              <a:lnSpc>
                <a:spcPct val="120000"/>
              </a:lnSpc>
              <a:spcBef>
                <a:spcPts val="500"/>
              </a:spcBef>
              <a:spcAft>
                <a:spcPts val="0"/>
              </a:spcAft>
              <a:buSzPts val="1100"/>
              <a:buNone/>
              <a:defRPr sz="1000"/>
            </a:lvl6pPr>
            <a:lvl7pPr indent="-228600" lvl="6" marL="3200400" algn="l">
              <a:lnSpc>
                <a:spcPct val="120000"/>
              </a:lnSpc>
              <a:spcBef>
                <a:spcPts val="500"/>
              </a:spcBef>
              <a:spcAft>
                <a:spcPts val="0"/>
              </a:spcAft>
              <a:buSzPts val="1100"/>
              <a:buNone/>
              <a:defRPr sz="1000"/>
            </a:lvl7pPr>
            <a:lvl8pPr indent="-228600" lvl="7" marL="3657600" algn="l">
              <a:lnSpc>
                <a:spcPct val="120000"/>
              </a:lnSpc>
              <a:spcBef>
                <a:spcPts val="500"/>
              </a:spcBef>
              <a:spcAft>
                <a:spcPts val="0"/>
              </a:spcAft>
              <a:buSzPts val="1100"/>
              <a:buNone/>
              <a:defRPr sz="1000"/>
            </a:lvl8pPr>
            <a:lvl9pPr indent="-228600" lvl="8" marL="4114800" algn="l">
              <a:lnSpc>
                <a:spcPct val="120000"/>
              </a:lnSpc>
              <a:spcBef>
                <a:spcPts val="500"/>
              </a:spcBef>
              <a:spcAft>
                <a:spcPts val="0"/>
              </a:spcAft>
              <a:buSzPts val="1100"/>
              <a:buNone/>
              <a:defRPr sz="1000"/>
            </a:lvl9pPr>
          </a:lstStyle>
          <a:p/>
        </p:txBody>
      </p:sp>
      <p:sp>
        <p:nvSpPr>
          <p:cNvPr id="236" name="Google Shape;236;p20"/>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7" name="Google Shape;237;p20"/>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8" name="Google Shape;238;p20"/>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239" name="Shape 239"/>
        <p:cNvGrpSpPr/>
        <p:nvPr/>
      </p:nvGrpSpPr>
      <p:grpSpPr>
        <a:xfrm>
          <a:off x="0" y="0"/>
          <a:ext cx="0" cy="0"/>
          <a:chOff x="0" y="0"/>
          <a:chExt cx="0" cy="0"/>
        </a:xfrm>
      </p:grpSpPr>
      <p:grpSp>
        <p:nvGrpSpPr>
          <p:cNvPr id="240" name="Google Shape;240;p21"/>
          <p:cNvGrpSpPr/>
          <p:nvPr/>
        </p:nvGrpSpPr>
        <p:grpSpPr>
          <a:xfrm>
            <a:off x="-329674" y="-59376"/>
            <a:ext cx="12515851" cy="6923798"/>
            <a:chOff x="-329674" y="-51881"/>
            <a:chExt cx="12515851" cy="6923798"/>
          </a:xfrm>
        </p:grpSpPr>
        <p:sp>
          <p:nvSpPr>
            <p:cNvPr id="241" name="Google Shape;241;p21"/>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1"/>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1"/>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1"/>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1"/>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1"/>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1"/>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1"/>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1"/>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1"/>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1"/>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1"/>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1"/>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1"/>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1"/>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1"/>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1"/>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1"/>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1"/>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0" name="Google Shape;260;p21"/>
          <p:cNvGrpSpPr/>
          <p:nvPr/>
        </p:nvGrpSpPr>
        <p:grpSpPr>
          <a:xfrm>
            <a:off x="805336" y="1698331"/>
            <a:ext cx="5941540" cy="3470421"/>
            <a:chOff x="805336" y="1698331"/>
            <a:chExt cx="5941540" cy="3470421"/>
          </a:xfrm>
        </p:grpSpPr>
        <p:sp>
          <p:nvSpPr>
            <p:cNvPr id="261" name="Google Shape;261;p21"/>
            <p:cNvSpPr/>
            <p:nvPr/>
          </p:nvSpPr>
          <p:spPr>
            <a:xfrm>
              <a:off x="805336" y="1698331"/>
              <a:ext cx="5941540"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1"/>
            <p:cNvSpPr/>
            <p:nvPr/>
          </p:nvSpPr>
          <p:spPr>
            <a:xfrm rot="10800000">
              <a:off x="3618113" y="4896349"/>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1"/>
            <p:cNvSpPr/>
            <p:nvPr/>
          </p:nvSpPr>
          <p:spPr>
            <a:xfrm>
              <a:off x="805336" y="2274403"/>
              <a:ext cx="5941540"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4" name="Google Shape;264;p21"/>
          <p:cNvSpPr/>
          <p:nvPr>
            <p:ph idx="2" type="pic"/>
          </p:nvPr>
        </p:nvSpPr>
        <p:spPr>
          <a:xfrm>
            <a:off x="7543510" y="0"/>
            <a:ext cx="4648490" cy="6858000"/>
          </a:xfrm>
          <a:prstGeom prst="rect">
            <a:avLst/>
          </a:prstGeom>
          <a:solidFill>
            <a:srgbClr val="FEFEFE"/>
          </a:solidFill>
          <a:ln>
            <a:noFill/>
          </a:ln>
        </p:spPr>
      </p:sp>
      <p:sp>
        <p:nvSpPr>
          <p:cNvPr id="265" name="Google Shape;265;p21"/>
          <p:cNvSpPr txBox="1"/>
          <p:nvPr>
            <p:ph type="title"/>
          </p:nvPr>
        </p:nvSpPr>
        <p:spPr>
          <a:xfrm>
            <a:off x="885443" y="2360255"/>
            <a:ext cx="5776646" cy="1178032"/>
          </a:xfrm>
          <a:prstGeom prst="rect">
            <a:avLst/>
          </a:prstGeom>
          <a:noFill/>
          <a:ln>
            <a:noFill/>
          </a:ln>
        </p:spPr>
        <p:txBody>
          <a:bodyPr anchorCtr="0" anchor="b" bIns="0" lIns="228600" spcFirstLastPara="1" rIns="228600" wrap="square" tIns="228600">
            <a:normAutofit/>
          </a:bodyPr>
          <a:lstStyle>
            <a:lvl1pPr lvl="0" algn="ctr">
              <a:lnSpc>
                <a:spcPct val="85000"/>
              </a:lnSpc>
              <a:spcBef>
                <a:spcPts val="0"/>
              </a:spcBef>
              <a:spcAft>
                <a:spcPts val="0"/>
              </a:spcAft>
              <a:buClr>
                <a:srgbClr val="FFFEFF"/>
              </a:buClr>
              <a:buSzPts val="3600"/>
              <a:buFont typeface="Calibri"/>
              <a:buNone/>
              <a:defRPr sz="36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6" name="Google Shape;266;p21"/>
          <p:cNvSpPr txBox="1"/>
          <p:nvPr>
            <p:ph idx="1" type="body"/>
          </p:nvPr>
        </p:nvSpPr>
        <p:spPr>
          <a:xfrm>
            <a:off x="885443" y="3545012"/>
            <a:ext cx="5776646" cy="1274198"/>
          </a:xfrm>
          <a:prstGeom prst="rect">
            <a:avLst/>
          </a:prstGeom>
          <a:noFill/>
          <a:ln>
            <a:noFill/>
          </a:ln>
        </p:spPr>
        <p:txBody>
          <a:bodyPr anchorCtr="0" anchor="t" bIns="45700" lIns="91425" spcFirstLastPara="1" rIns="91425" wrap="square" tIns="45700">
            <a:normAutofit/>
          </a:bodyPr>
          <a:lstStyle>
            <a:lvl1pPr indent="-228600" lvl="0" marL="457200" algn="ctr">
              <a:lnSpc>
                <a:spcPct val="120000"/>
              </a:lnSpc>
              <a:spcBef>
                <a:spcPts val="1000"/>
              </a:spcBef>
              <a:spcAft>
                <a:spcPts val="0"/>
              </a:spcAft>
              <a:buSzPts val="1980"/>
              <a:buNone/>
              <a:defRPr sz="1800">
                <a:solidFill>
                  <a:srgbClr val="FFFEFF"/>
                </a:solidFill>
              </a:defRPr>
            </a:lvl1pPr>
            <a:lvl2pPr indent="-228600" lvl="1" marL="914400" algn="l">
              <a:lnSpc>
                <a:spcPct val="120000"/>
              </a:lnSpc>
              <a:spcBef>
                <a:spcPts val="500"/>
              </a:spcBef>
              <a:spcAft>
                <a:spcPts val="0"/>
              </a:spcAft>
              <a:buSzPts val="1540"/>
              <a:buNone/>
              <a:defRPr sz="1400"/>
            </a:lvl2pPr>
            <a:lvl3pPr indent="-228600" lvl="2" marL="1371600" algn="l">
              <a:lnSpc>
                <a:spcPct val="120000"/>
              </a:lnSpc>
              <a:spcBef>
                <a:spcPts val="500"/>
              </a:spcBef>
              <a:spcAft>
                <a:spcPts val="0"/>
              </a:spcAft>
              <a:buSzPts val="1320"/>
              <a:buNone/>
              <a:defRPr sz="1200"/>
            </a:lvl3pPr>
            <a:lvl4pPr indent="-228600" lvl="3" marL="1828800" algn="l">
              <a:lnSpc>
                <a:spcPct val="120000"/>
              </a:lnSpc>
              <a:spcBef>
                <a:spcPts val="500"/>
              </a:spcBef>
              <a:spcAft>
                <a:spcPts val="0"/>
              </a:spcAft>
              <a:buSzPts val="1100"/>
              <a:buNone/>
              <a:defRPr sz="1000"/>
            </a:lvl4pPr>
            <a:lvl5pPr indent="-228600" lvl="4" marL="2286000" algn="l">
              <a:lnSpc>
                <a:spcPct val="120000"/>
              </a:lnSpc>
              <a:spcBef>
                <a:spcPts val="500"/>
              </a:spcBef>
              <a:spcAft>
                <a:spcPts val="0"/>
              </a:spcAft>
              <a:buSzPts val="1100"/>
              <a:buNone/>
              <a:defRPr sz="1000"/>
            </a:lvl5pPr>
            <a:lvl6pPr indent="-228600" lvl="5" marL="2743200" algn="l">
              <a:lnSpc>
                <a:spcPct val="120000"/>
              </a:lnSpc>
              <a:spcBef>
                <a:spcPts val="500"/>
              </a:spcBef>
              <a:spcAft>
                <a:spcPts val="0"/>
              </a:spcAft>
              <a:buSzPts val="1100"/>
              <a:buNone/>
              <a:defRPr sz="1000"/>
            </a:lvl6pPr>
            <a:lvl7pPr indent="-228600" lvl="6" marL="3200400" algn="l">
              <a:lnSpc>
                <a:spcPct val="120000"/>
              </a:lnSpc>
              <a:spcBef>
                <a:spcPts val="500"/>
              </a:spcBef>
              <a:spcAft>
                <a:spcPts val="0"/>
              </a:spcAft>
              <a:buSzPts val="1100"/>
              <a:buNone/>
              <a:defRPr sz="1000"/>
            </a:lvl7pPr>
            <a:lvl8pPr indent="-228600" lvl="7" marL="3657600" algn="l">
              <a:lnSpc>
                <a:spcPct val="120000"/>
              </a:lnSpc>
              <a:spcBef>
                <a:spcPts val="500"/>
              </a:spcBef>
              <a:spcAft>
                <a:spcPts val="0"/>
              </a:spcAft>
              <a:buSzPts val="1100"/>
              <a:buNone/>
              <a:defRPr sz="1000"/>
            </a:lvl8pPr>
            <a:lvl9pPr indent="-228600" lvl="8" marL="4114800" algn="l">
              <a:lnSpc>
                <a:spcPct val="120000"/>
              </a:lnSpc>
              <a:spcBef>
                <a:spcPts val="500"/>
              </a:spcBef>
              <a:spcAft>
                <a:spcPts val="0"/>
              </a:spcAft>
              <a:buSzPts val="1100"/>
              <a:buNone/>
              <a:defRPr sz="1000"/>
            </a:lvl9pPr>
          </a:lstStyle>
          <a:p/>
        </p:txBody>
      </p:sp>
      <p:sp>
        <p:nvSpPr>
          <p:cNvPr id="267" name="Google Shape;267;p21"/>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8" name="Google Shape;268;p21"/>
          <p:cNvSpPr txBox="1"/>
          <p:nvPr>
            <p:ph idx="11" type="ftr"/>
          </p:nvPr>
        </p:nvSpPr>
        <p:spPr>
          <a:xfrm>
            <a:off x="804672" y="6227064"/>
            <a:ext cx="5942203"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9" name="Google Shape;269;p21"/>
          <p:cNvSpPr txBox="1"/>
          <p:nvPr>
            <p:ph idx="12" type="sldNum"/>
          </p:nvPr>
        </p:nvSpPr>
        <p:spPr>
          <a:xfrm>
            <a:off x="5828377"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891161" y="2358391"/>
            <a:ext cx="3498667" cy="2456485"/>
          </a:xfrm>
          <a:prstGeom prst="rect">
            <a:avLst/>
          </a:prstGeom>
          <a:noFill/>
          <a:ln>
            <a:noFill/>
          </a:ln>
        </p:spPr>
        <p:txBody>
          <a:bodyPr anchorCtr="0" anchor="ctr" bIns="228600" lIns="228600" spcFirstLastPara="1" rIns="228600" wrap="square" tIns="228600">
            <a:normAutofit/>
          </a:bodyPr>
          <a:lstStyle>
            <a:lvl1pPr lvl="0" marR="0" rtl="0" algn="ctr">
              <a:lnSpc>
                <a:spcPct val="85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5434982" y="794719"/>
            <a:ext cx="5950036" cy="5257090"/>
          </a:xfrm>
          <a:prstGeom prst="rect">
            <a:avLst/>
          </a:prstGeom>
          <a:noFill/>
          <a:ln>
            <a:noFill/>
          </a:ln>
        </p:spPr>
        <p:txBody>
          <a:bodyPr anchorCtr="0" anchor="t" bIns="45700" lIns="91425" spcFirstLastPara="1" rIns="91425" wrap="square" tIns="45700">
            <a:normAutofit/>
          </a:bodyPr>
          <a:lstStyle>
            <a:lvl1pPr indent="-354330" lvl="0" marL="457200" marR="0" rtl="0" algn="l">
              <a:lnSpc>
                <a:spcPct val="120000"/>
              </a:lnSpc>
              <a:spcBef>
                <a:spcPts val="1000"/>
              </a:spcBef>
              <a:spcAft>
                <a:spcPts val="0"/>
              </a:spcAft>
              <a:buClr>
                <a:schemeClr val="accent1"/>
              </a:buClr>
              <a:buSzPts val="1980"/>
              <a:buFont typeface="Noto Sans Symbols"/>
              <a:buChar char="▪"/>
              <a:defRPr b="0" i="0" sz="1800" u="none" cap="none" strike="noStrike">
                <a:solidFill>
                  <a:schemeClr val="dk1"/>
                </a:solidFill>
                <a:latin typeface="Rockwell"/>
                <a:ea typeface="Rockwell"/>
                <a:cs typeface="Rockwell"/>
                <a:sym typeface="Rockwell"/>
              </a:defRPr>
            </a:lvl1pPr>
            <a:lvl2pPr indent="-340360" lvl="1" marL="914400" marR="0" rtl="0" algn="l">
              <a:lnSpc>
                <a:spcPct val="120000"/>
              </a:lnSpc>
              <a:spcBef>
                <a:spcPts val="500"/>
              </a:spcBef>
              <a:spcAft>
                <a:spcPts val="0"/>
              </a:spcAft>
              <a:buClr>
                <a:schemeClr val="accent1"/>
              </a:buClr>
              <a:buSzPts val="1760"/>
              <a:buFont typeface="Noto Sans Symbols"/>
              <a:buChar char="▪"/>
              <a:defRPr b="0" i="0" sz="1600" u="none" cap="none" strike="noStrike">
                <a:solidFill>
                  <a:schemeClr val="dk1"/>
                </a:solidFill>
                <a:latin typeface="Rockwell"/>
                <a:ea typeface="Rockwell"/>
                <a:cs typeface="Rockwell"/>
                <a:sym typeface="Rockwell"/>
              </a:defRPr>
            </a:lvl2pPr>
            <a:lvl3pPr indent="-326389" lvl="2" marL="1371600" marR="0" rtl="0" algn="l">
              <a:lnSpc>
                <a:spcPct val="120000"/>
              </a:lnSpc>
              <a:spcBef>
                <a:spcPts val="500"/>
              </a:spcBef>
              <a:spcAft>
                <a:spcPts val="0"/>
              </a:spcAft>
              <a:buClr>
                <a:schemeClr val="accent1"/>
              </a:buClr>
              <a:buSzPts val="1540"/>
              <a:buFont typeface="Noto Sans Symbols"/>
              <a:buChar char="▪"/>
              <a:defRPr b="0" i="0" sz="1400" u="none" cap="none" strike="noStrike">
                <a:solidFill>
                  <a:schemeClr val="dk1"/>
                </a:solidFill>
                <a:latin typeface="Rockwell"/>
                <a:ea typeface="Rockwell"/>
                <a:cs typeface="Rockwell"/>
                <a:sym typeface="Rockwell"/>
              </a:defRPr>
            </a:lvl3pPr>
            <a:lvl4pPr indent="-312419" lvl="3" marL="18288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4pPr>
            <a:lvl5pPr indent="-312420" lvl="4" marL="22860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5pPr>
            <a:lvl6pPr indent="-312420" lvl="5" marL="27432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6pPr>
            <a:lvl7pPr indent="-312420" lvl="6" marL="32004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7pPr>
            <a:lvl8pPr indent="-312420" lvl="7" marL="36576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8pPr>
            <a:lvl9pPr indent="-312420" lvl="8" marL="41148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8" name="Google Shape;8;p12"/>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9" name="Google Shape;9;p12"/>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0" name="Google Shape;10;p12"/>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rgbClr val="888888"/>
                </a:solidFill>
                <a:latin typeface="Rockwell"/>
                <a:ea typeface="Rockwell"/>
                <a:cs typeface="Rockwell"/>
                <a:sym typeface="Rockwell"/>
              </a:defRPr>
            </a:lvl1pPr>
            <a:lvl2pPr indent="0" lvl="1" marL="0" marR="0" rtl="0" algn="r">
              <a:spcBef>
                <a:spcPts val="0"/>
              </a:spcBef>
              <a:buNone/>
              <a:defRPr b="0" i="0" sz="1000" u="none" cap="none" strike="noStrike">
                <a:solidFill>
                  <a:srgbClr val="888888"/>
                </a:solidFill>
                <a:latin typeface="Rockwell"/>
                <a:ea typeface="Rockwell"/>
                <a:cs typeface="Rockwell"/>
                <a:sym typeface="Rockwell"/>
              </a:defRPr>
            </a:lvl2pPr>
            <a:lvl3pPr indent="0" lvl="2" marL="0" marR="0" rtl="0" algn="r">
              <a:spcBef>
                <a:spcPts val="0"/>
              </a:spcBef>
              <a:buNone/>
              <a:defRPr b="0" i="0" sz="1000" u="none" cap="none" strike="noStrike">
                <a:solidFill>
                  <a:srgbClr val="888888"/>
                </a:solidFill>
                <a:latin typeface="Rockwell"/>
                <a:ea typeface="Rockwell"/>
                <a:cs typeface="Rockwell"/>
                <a:sym typeface="Rockwell"/>
              </a:defRPr>
            </a:lvl3pPr>
            <a:lvl4pPr indent="0" lvl="3" marL="0" marR="0" rtl="0" algn="r">
              <a:spcBef>
                <a:spcPts val="0"/>
              </a:spcBef>
              <a:buNone/>
              <a:defRPr b="0" i="0" sz="1000" u="none" cap="none" strike="noStrike">
                <a:solidFill>
                  <a:srgbClr val="888888"/>
                </a:solidFill>
                <a:latin typeface="Rockwell"/>
                <a:ea typeface="Rockwell"/>
                <a:cs typeface="Rockwell"/>
                <a:sym typeface="Rockwell"/>
              </a:defRPr>
            </a:lvl4pPr>
            <a:lvl5pPr indent="0" lvl="4" marL="0" marR="0" rtl="0" algn="r">
              <a:spcBef>
                <a:spcPts val="0"/>
              </a:spcBef>
              <a:buNone/>
              <a:defRPr b="0" i="0" sz="1000" u="none" cap="none" strike="noStrike">
                <a:solidFill>
                  <a:srgbClr val="888888"/>
                </a:solidFill>
                <a:latin typeface="Rockwell"/>
                <a:ea typeface="Rockwell"/>
                <a:cs typeface="Rockwell"/>
                <a:sym typeface="Rockwell"/>
              </a:defRPr>
            </a:lvl5pPr>
            <a:lvl6pPr indent="0" lvl="5" marL="0" marR="0" rtl="0" algn="r">
              <a:spcBef>
                <a:spcPts val="0"/>
              </a:spcBef>
              <a:buNone/>
              <a:defRPr b="0" i="0" sz="1000" u="none" cap="none" strike="noStrike">
                <a:solidFill>
                  <a:srgbClr val="888888"/>
                </a:solidFill>
                <a:latin typeface="Rockwell"/>
                <a:ea typeface="Rockwell"/>
                <a:cs typeface="Rockwell"/>
                <a:sym typeface="Rockwell"/>
              </a:defRPr>
            </a:lvl6pPr>
            <a:lvl7pPr indent="0" lvl="6" marL="0" marR="0" rtl="0" algn="r">
              <a:spcBef>
                <a:spcPts val="0"/>
              </a:spcBef>
              <a:buNone/>
              <a:defRPr b="0" i="0" sz="1000" u="none" cap="none" strike="noStrike">
                <a:solidFill>
                  <a:srgbClr val="888888"/>
                </a:solidFill>
                <a:latin typeface="Rockwell"/>
                <a:ea typeface="Rockwell"/>
                <a:cs typeface="Rockwell"/>
                <a:sym typeface="Rockwell"/>
              </a:defRPr>
            </a:lvl7pPr>
            <a:lvl8pPr indent="0" lvl="7" marL="0" marR="0" rtl="0" algn="r">
              <a:spcBef>
                <a:spcPts val="0"/>
              </a:spcBef>
              <a:buNone/>
              <a:defRPr b="0" i="0" sz="1000" u="none" cap="none" strike="noStrike">
                <a:solidFill>
                  <a:srgbClr val="888888"/>
                </a:solidFill>
                <a:latin typeface="Rockwell"/>
                <a:ea typeface="Rockwell"/>
                <a:cs typeface="Rockwell"/>
                <a:sym typeface="Rockwell"/>
              </a:defRPr>
            </a:lvl8pPr>
            <a:lvl9pPr indent="0" lvl="8" marL="0" marR="0" rtl="0" algn="r">
              <a:spcBef>
                <a:spcPts val="0"/>
              </a:spcBef>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eb.math.unifi.it/users/ottavian/euclidel/euclidel.htm?fbclid=IwAR0BRD46maDOPxK-eYxSDSWPgK2vXpbbvYE33mTXo_1WzND9zu3I5_kaNyc" TargetMode="External"/><Relationship Id="rId4" Type="http://schemas.openxmlformats.org/officeDocument/2006/relationships/hyperlink" Target="http://dm.unife.it/divulgazione/2016/doc/scheda26(2).pdf?fbclid=IwAR1n3oLLan4eBSQGRWaHoqbz7RTGLs1KBDfqs3tvO8zcM1Me1rQauGT8X6k" TargetMode="External"/><Relationship Id="rId5" Type="http://schemas.openxmlformats.org/officeDocument/2006/relationships/hyperlink" Target="http://php.math.unifi.it/convegnostoria/convegnostoria2/materiali/gavagna.pdf?fbclid=IwAR0xvyuaOLtxebaih1PyU04iXa4l5z3hoPxifScTLOLEv-EI-9YxoUp6xgw" TargetMode="External"/><Relationship Id="rId6" Type="http://schemas.openxmlformats.org/officeDocument/2006/relationships/hyperlink" Target="http://progettomatematica.dm.unibo.it/NonEuclide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poesialatina.it/_ns/Greek/tt2/Euclide/Elem00.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poesialatina.it/_ns/Greek/tt2/Euclide/Elem01_47.html?fbclid=IwAR3vRHl31-1oFrKRSCY-XLFeYDbkubW7kwtJwFHSKc_m20-Cynd_0fNnQtI"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1"/>
          <p:cNvSpPr txBox="1"/>
          <p:nvPr>
            <p:ph type="ctrTitle"/>
          </p:nvPr>
        </p:nvSpPr>
        <p:spPr>
          <a:xfrm>
            <a:off x="1759236" y="2075504"/>
            <a:ext cx="8679915" cy="1748729"/>
          </a:xfrm>
          <a:prstGeom prst="rect">
            <a:avLst/>
          </a:prstGeom>
          <a:noFill/>
          <a:ln>
            <a:noFill/>
          </a:ln>
        </p:spPr>
        <p:txBody>
          <a:bodyPr anchorCtr="0" anchor="b" bIns="0" lIns="228600" spcFirstLastPara="1" rIns="228600" wrap="square" tIns="228600">
            <a:normAutofit/>
          </a:bodyPr>
          <a:lstStyle/>
          <a:p>
            <a:pPr indent="0" lvl="0" marL="0" rtl="0" algn="ctr">
              <a:lnSpc>
                <a:spcPct val="80000"/>
              </a:lnSpc>
              <a:spcBef>
                <a:spcPts val="0"/>
              </a:spcBef>
              <a:spcAft>
                <a:spcPts val="0"/>
              </a:spcAft>
              <a:buClr>
                <a:srgbClr val="FFFEFF"/>
              </a:buClr>
              <a:buSzPts val="5400"/>
              <a:buFont typeface="Calibri"/>
              <a:buNone/>
            </a:pPr>
            <a:r>
              <a:rPr lang="it-IT"/>
              <a:t>Gli Elementi di Euclide</a:t>
            </a:r>
            <a:endParaRPr/>
          </a:p>
        </p:txBody>
      </p:sp>
      <p:sp>
        <p:nvSpPr>
          <p:cNvPr id="339" name="Google Shape;339;p1"/>
          <p:cNvSpPr txBox="1"/>
          <p:nvPr>
            <p:ph idx="1" type="subTitle"/>
          </p:nvPr>
        </p:nvSpPr>
        <p:spPr>
          <a:xfrm>
            <a:off x="1759237" y="3906266"/>
            <a:ext cx="8673427" cy="1322587"/>
          </a:xfrm>
          <a:prstGeom prst="rect">
            <a:avLst/>
          </a:prstGeom>
          <a:noFill/>
          <a:ln>
            <a:noFill/>
          </a:ln>
        </p:spPr>
        <p:txBody>
          <a:bodyPr anchorCtr="0" anchor="t" bIns="45700" lIns="91425" spcFirstLastPara="1" rIns="91425" wrap="square" tIns="0">
            <a:normAutofit/>
          </a:bodyPr>
          <a:lstStyle/>
          <a:p>
            <a:pPr indent="0" lvl="0" marL="0" rtl="0" algn="ctr">
              <a:lnSpc>
                <a:spcPct val="100000"/>
              </a:lnSpc>
              <a:spcBef>
                <a:spcPts val="0"/>
              </a:spcBef>
              <a:spcAft>
                <a:spcPts val="0"/>
              </a:spcAft>
              <a:buSzPts val="3080"/>
              <a:buNone/>
            </a:pPr>
            <a:r>
              <a:rPr lang="it-IT" sz="2800"/>
              <a:t>Modulo Matematica – Greco</a:t>
            </a:r>
            <a:endParaRPr/>
          </a:p>
          <a:p>
            <a:pPr indent="0" lvl="0" marL="0" rtl="0" algn="ctr">
              <a:lnSpc>
                <a:spcPct val="100000"/>
              </a:lnSpc>
              <a:spcBef>
                <a:spcPts val="1000"/>
              </a:spcBef>
              <a:spcAft>
                <a:spcPts val="0"/>
              </a:spcAft>
              <a:buSzPts val="3080"/>
              <a:buNone/>
            </a:pPr>
            <a:r>
              <a:rPr lang="it-IT" sz="2800"/>
              <a:t>per una classe terza del Liceo Matematico</a:t>
            </a:r>
            <a:endParaRPr/>
          </a:p>
        </p:txBody>
      </p:sp>
      <p:sp>
        <p:nvSpPr>
          <p:cNvPr id="340" name="Google Shape;340;p1"/>
          <p:cNvSpPr txBox="1"/>
          <p:nvPr/>
        </p:nvSpPr>
        <p:spPr>
          <a:xfrm>
            <a:off x="1765723" y="1249658"/>
            <a:ext cx="8673428" cy="523220"/>
          </a:xfrm>
          <a:prstGeom prst="rect">
            <a:avLst/>
          </a:prstGeom>
          <a:solidFill>
            <a:srgbClr val="7EC0DB"/>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it-IT" sz="2800" u="none" cap="none" strike="noStrike">
                <a:solidFill>
                  <a:srgbClr val="FFFEFF"/>
                </a:solidFill>
                <a:latin typeface="Rockwell"/>
                <a:ea typeface="Rockwell"/>
                <a:cs typeface="Rockwell"/>
                <a:sym typeface="Rockwell"/>
              </a:rPr>
              <a:t>Caterina Ferro – Antonella Uttuso</a:t>
            </a:r>
            <a:endParaRPr b="0" i="0" sz="2800" u="none" cap="none" strike="noStrike">
              <a:solidFill>
                <a:srgbClr val="FFFEFF"/>
              </a:solidFill>
              <a:latin typeface="Rockwell"/>
              <a:ea typeface="Rockwell"/>
              <a:cs typeface="Rockwell"/>
              <a:sym typeface="Rockwell"/>
            </a:endParaRPr>
          </a:p>
        </p:txBody>
      </p:sp>
      <p:sp>
        <p:nvSpPr>
          <p:cNvPr id="341" name="Google Shape;341;p1"/>
          <p:cNvSpPr txBox="1"/>
          <p:nvPr/>
        </p:nvSpPr>
        <p:spPr>
          <a:xfrm>
            <a:off x="1765723" y="5732060"/>
            <a:ext cx="8673428" cy="523220"/>
          </a:xfrm>
          <a:prstGeom prst="rect">
            <a:avLst/>
          </a:prstGeom>
          <a:solidFill>
            <a:srgbClr val="7EC0DB"/>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it-IT" sz="2800" u="none" cap="none" strike="noStrike">
                <a:solidFill>
                  <a:srgbClr val="FFFEFF"/>
                </a:solidFill>
                <a:latin typeface="Rockwell"/>
                <a:ea typeface="Rockwell"/>
                <a:cs typeface="Rockwell"/>
                <a:sym typeface="Rockwell"/>
              </a:rPr>
              <a:t>Liceo Classico Vittorio Emanuele II - Palermo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47" name="Google Shape;347;p2"/>
          <p:cNvSpPr txBox="1"/>
          <p:nvPr>
            <p:ph idx="1" type="body"/>
          </p:nvPr>
        </p:nvSpPr>
        <p:spPr>
          <a:xfrm>
            <a:off x="4804012" y="163773"/>
            <a:ext cx="7192369" cy="6578221"/>
          </a:xfrm>
          <a:prstGeom prst="rect">
            <a:avLst/>
          </a:prstGeom>
          <a:noFill/>
          <a:ln>
            <a:noFill/>
          </a:ln>
        </p:spPr>
        <p:txBody>
          <a:bodyPr anchorCtr="0" anchor="ctr" bIns="45700" lIns="91425" spcFirstLastPara="1" rIns="91425" wrap="square" tIns="45700">
            <a:normAutofit/>
          </a:bodyPr>
          <a:lstStyle/>
          <a:p>
            <a:pPr indent="-228600" lvl="0" marL="228600" rtl="0" algn="l">
              <a:lnSpc>
                <a:spcPct val="120000"/>
              </a:lnSpc>
              <a:spcBef>
                <a:spcPts val="0"/>
              </a:spcBef>
              <a:spcAft>
                <a:spcPts val="0"/>
              </a:spcAft>
              <a:buSzPts val="1980"/>
              <a:buChar char="▪"/>
            </a:pPr>
            <a:r>
              <a:rPr lang="it-IT"/>
              <a:t>Introduzione: Euclide: figura, opera, inquadramento storico</a:t>
            </a:r>
            <a:endParaRPr/>
          </a:p>
          <a:p>
            <a:pPr indent="-228600" lvl="0" marL="228600" rtl="0" algn="l">
              <a:lnSpc>
                <a:spcPct val="120000"/>
              </a:lnSpc>
              <a:spcBef>
                <a:spcPts val="1000"/>
              </a:spcBef>
              <a:spcAft>
                <a:spcPts val="0"/>
              </a:spcAft>
              <a:buSzPts val="1980"/>
              <a:buChar char="▪"/>
            </a:pPr>
            <a:r>
              <a:rPr lang="it-IT"/>
              <a:t>Laboratorio di analisi del testo: Elementi I, 1-23 (definizioni)</a:t>
            </a:r>
            <a:endParaRPr/>
          </a:p>
          <a:p>
            <a:pPr indent="-228600" lvl="0" marL="228600" rtl="0" algn="l">
              <a:lnSpc>
                <a:spcPct val="120000"/>
              </a:lnSpc>
              <a:spcBef>
                <a:spcPts val="1000"/>
              </a:spcBef>
              <a:spcAft>
                <a:spcPts val="0"/>
              </a:spcAft>
              <a:buSzPts val="1980"/>
              <a:buChar char="▪"/>
            </a:pPr>
            <a:r>
              <a:rPr lang="it-IT"/>
              <a:t>Lettura del testo greco con traduzione a fronte</a:t>
            </a:r>
            <a:endParaRPr/>
          </a:p>
          <a:p>
            <a:pPr indent="-228600" lvl="0" marL="228600" rtl="0" algn="l">
              <a:lnSpc>
                <a:spcPct val="120000"/>
              </a:lnSpc>
              <a:spcBef>
                <a:spcPts val="1000"/>
              </a:spcBef>
              <a:spcAft>
                <a:spcPts val="0"/>
              </a:spcAft>
              <a:buSzPts val="1980"/>
              <a:buChar char="▪"/>
            </a:pPr>
            <a:r>
              <a:rPr lang="it-IT"/>
              <a:t>Individuazione del lessico greco/italiano per ciascuno dei campi semantici individuati dalle definizioni</a:t>
            </a:r>
            <a:endParaRPr/>
          </a:p>
          <a:p>
            <a:pPr indent="-228600" lvl="0" marL="228600" rtl="0" algn="l">
              <a:lnSpc>
                <a:spcPct val="120000"/>
              </a:lnSpc>
              <a:spcBef>
                <a:spcPts val="1000"/>
              </a:spcBef>
              <a:spcAft>
                <a:spcPts val="0"/>
              </a:spcAft>
              <a:buSzPts val="1980"/>
              <a:buChar char="▪"/>
            </a:pPr>
            <a:r>
              <a:rPr lang="it-IT"/>
              <a:t>Osservazioni etimologiche e lessico per radici</a:t>
            </a:r>
            <a:endParaRPr/>
          </a:p>
          <a:p>
            <a:pPr indent="-228600" lvl="0" marL="228600" rtl="0" algn="l">
              <a:lnSpc>
                <a:spcPct val="120000"/>
              </a:lnSpc>
              <a:spcBef>
                <a:spcPts val="1000"/>
              </a:spcBef>
              <a:spcAft>
                <a:spcPts val="0"/>
              </a:spcAft>
              <a:buSzPts val="1980"/>
              <a:buChar char="▪"/>
            </a:pPr>
            <a:r>
              <a:rPr lang="it-IT"/>
              <a:t>Individuazione del rapporto di progressione che lega tra loro i vari insiemi di parole e quindi dei nessi concettuali tra i vari gruppi</a:t>
            </a:r>
            <a:endParaRPr/>
          </a:p>
          <a:p>
            <a:pPr indent="-228600" lvl="0" marL="228600" rtl="0" algn="l">
              <a:lnSpc>
                <a:spcPct val="120000"/>
              </a:lnSpc>
              <a:spcBef>
                <a:spcPts val="1000"/>
              </a:spcBef>
              <a:spcAft>
                <a:spcPts val="0"/>
              </a:spcAft>
              <a:buSzPts val="1980"/>
              <a:buChar char="▪"/>
            </a:pPr>
            <a:r>
              <a:rPr lang="it-IT"/>
              <a:t>Individuazione dei nessi logico-sintattici e degli strumenti retorici e lessicali che contribuiscono alla coerenza/coesione del testo in relazione ai rapporti semantici e concettuali individuati precedentemente</a:t>
            </a:r>
            <a:endParaRPr/>
          </a:p>
          <a:p>
            <a:pPr indent="-228600" lvl="0" marL="228600" rtl="0" algn="l">
              <a:lnSpc>
                <a:spcPct val="120000"/>
              </a:lnSpc>
              <a:spcBef>
                <a:spcPts val="1000"/>
              </a:spcBef>
              <a:spcAft>
                <a:spcPts val="0"/>
              </a:spcAft>
              <a:buSzPts val="1980"/>
              <a:buChar char="▪"/>
            </a:pPr>
            <a:r>
              <a:rPr lang="it-IT"/>
              <a:t>Elaborazione grafica: evidenziare con colori diversi i campi semantici/gruppi di parole riferiti alle Definizioni e trasferirli in una tabella</a:t>
            </a:r>
            <a:endParaRPr/>
          </a:p>
        </p:txBody>
      </p:sp>
      <p:sp>
        <p:nvSpPr>
          <p:cNvPr id="348" name="Google Shape;348;p2"/>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3"/>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54" name="Google Shape;354;p3"/>
          <p:cNvSpPr txBox="1"/>
          <p:nvPr>
            <p:ph idx="1" type="body"/>
          </p:nvPr>
        </p:nvSpPr>
        <p:spPr>
          <a:xfrm>
            <a:off x="4804012" y="163773"/>
            <a:ext cx="7192369" cy="6578221"/>
          </a:xfrm>
          <a:prstGeom prst="rect">
            <a:avLst/>
          </a:prstGeom>
          <a:noFill/>
          <a:ln>
            <a:noFill/>
          </a:ln>
        </p:spPr>
        <p:txBody>
          <a:bodyPr anchorCtr="0" anchor="ctr" bIns="45700" lIns="91425" spcFirstLastPara="1" rIns="91425" wrap="square" tIns="45700">
            <a:normAutofit/>
          </a:bodyPr>
          <a:lstStyle/>
          <a:p>
            <a:pPr indent="-228600" lvl="0" marL="228600" rtl="0" algn="l">
              <a:lnSpc>
                <a:spcPct val="120000"/>
              </a:lnSpc>
              <a:spcBef>
                <a:spcPts val="0"/>
              </a:spcBef>
              <a:spcAft>
                <a:spcPts val="0"/>
              </a:spcAft>
              <a:buSzPts val="1980"/>
              <a:buFont typeface="Noto Sans Symbols"/>
              <a:buChar char="❖"/>
            </a:pPr>
            <a:r>
              <a:rPr lang="it-IT"/>
              <a:t>I materiali per l’introduzione sono stati facilmente reperiti in rete, dove non mancano materiali scientifici e divulgativi e percorsi didattici già strutturati su Euclide e sulla sua importanza per la storia della matematica</a:t>
            </a:r>
            <a:endParaRPr/>
          </a:p>
          <a:p>
            <a:pPr indent="-228600" lvl="0" marL="228600" rtl="0" algn="l">
              <a:lnSpc>
                <a:spcPct val="120000"/>
              </a:lnSpc>
              <a:spcBef>
                <a:spcPts val="1000"/>
              </a:spcBef>
              <a:spcAft>
                <a:spcPts val="0"/>
              </a:spcAft>
              <a:buSzPts val="1980"/>
              <a:buChar char="▪"/>
            </a:pPr>
            <a:r>
              <a:rPr lang="it-IT" u="sng">
                <a:solidFill>
                  <a:schemeClr val="hlink"/>
                </a:solidFill>
                <a:hlinkClick r:id="rId3"/>
              </a:rPr>
              <a:t>https://web.math.unifi.it/users/ottavian/euclidel/euclidel.htm?fbclid=IwAR0BRD46maDOPxK-eYxSDSWPgK2vXpbbvYE33mTXo_1WzND9zu3I5_kaNyc</a:t>
            </a:r>
            <a:endParaRPr/>
          </a:p>
          <a:p>
            <a:pPr indent="-228600" lvl="0" marL="228600" rtl="0" algn="l">
              <a:lnSpc>
                <a:spcPct val="120000"/>
              </a:lnSpc>
              <a:spcBef>
                <a:spcPts val="1000"/>
              </a:spcBef>
              <a:spcAft>
                <a:spcPts val="0"/>
              </a:spcAft>
              <a:buSzPts val="1980"/>
              <a:buChar char="▪"/>
            </a:pPr>
            <a:r>
              <a:rPr lang="it-IT" u="sng">
                <a:solidFill>
                  <a:schemeClr val="hlink"/>
                </a:solidFill>
                <a:hlinkClick r:id="rId4"/>
              </a:rPr>
              <a:t>http://dm.unife.it/divulgazione/2016/doc/scheda26(2).pdf?fbclid=IwAR1n3oLLan4eBSQGRWaHoqbz7RTGLs1KBDfqs3tvO8zcM1Me1rQauGT8X6k</a:t>
            </a:r>
            <a:endParaRPr/>
          </a:p>
          <a:p>
            <a:pPr indent="-228600" lvl="0" marL="228600" rtl="0" algn="l">
              <a:lnSpc>
                <a:spcPct val="120000"/>
              </a:lnSpc>
              <a:spcBef>
                <a:spcPts val="1000"/>
              </a:spcBef>
              <a:spcAft>
                <a:spcPts val="0"/>
              </a:spcAft>
              <a:buSzPts val="1980"/>
              <a:buChar char="▪"/>
            </a:pPr>
            <a:r>
              <a:rPr lang="it-IT" u="sng">
                <a:solidFill>
                  <a:schemeClr val="hlink"/>
                </a:solidFill>
                <a:hlinkClick r:id="rId5"/>
              </a:rPr>
              <a:t>http://php.math.unifi.it/convegnostoria/convegnostoria2/materiali/gavagna.pdf?fbclid=IwAR0xvyuaOLtxebaih1PyU04iXa4l5z3hoPxifScTLOLEv-EI-9YxoUp6xgw</a:t>
            </a:r>
            <a:endParaRPr/>
          </a:p>
          <a:p>
            <a:pPr indent="-228600" lvl="0" marL="228600" rtl="0" algn="l">
              <a:lnSpc>
                <a:spcPct val="120000"/>
              </a:lnSpc>
              <a:spcBef>
                <a:spcPts val="1000"/>
              </a:spcBef>
              <a:spcAft>
                <a:spcPts val="0"/>
              </a:spcAft>
              <a:buSzPts val="1980"/>
              <a:buChar char="▪"/>
            </a:pPr>
            <a:r>
              <a:rPr lang="it-IT" u="sng">
                <a:solidFill>
                  <a:schemeClr val="hlink"/>
                </a:solidFill>
                <a:hlinkClick r:id="rId6"/>
              </a:rPr>
              <a:t>http://progettomatematica.dm.unibo.it/NonEuclidea/</a:t>
            </a:r>
            <a:endParaRPr/>
          </a:p>
        </p:txBody>
      </p:sp>
      <p:sp>
        <p:nvSpPr>
          <p:cNvPr id="355" name="Google Shape;355;p3"/>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4"/>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61" name="Google Shape;361;p4"/>
          <p:cNvSpPr txBox="1"/>
          <p:nvPr>
            <p:ph idx="1" type="body"/>
          </p:nvPr>
        </p:nvSpPr>
        <p:spPr>
          <a:xfrm>
            <a:off x="4804012" y="163773"/>
            <a:ext cx="7192369" cy="6578221"/>
          </a:xfrm>
          <a:prstGeom prst="rect">
            <a:avLst/>
          </a:prstGeom>
          <a:noFill/>
          <a:ln>
            <a:noFill/>
          </a:ln>
        </p:spPr>
        <p:txBody>
          <a:bodyPr anchorCtr="0" anchor="ctr" bIns="45700" lIns="91425" spcFirstLastPara="1" rIns="91425" wrap="square" tIns="45700">
            <a:normAutofit/>
          </a:bodyPr>
          <a:lstStyle/>
          <a:p>
            <a:pPr indent="-228600" lvl="0" marL="228600" rtl="0" algn="l">
              <a:lnSpc>
                <a:spcPct val="120000"/>
              </a:lnSpc>
              <a:spcBef>
                <a:spcPts val="0"/>
              </a:spcBef>
              <a:spcAft>
                <a:spcPts val="0"/>
              </a:spcAft>
              <a:buSzPts val="1980"/>
              <a:buFont typeface="Noto Sans Symbols"/>
              <a:buChar char="❖"/>
            </a:pPr>
            <a:r>
              <a:rPr lang="it-IT"/>
              <a:t>Questi materiali non sono stati il reale oggetto del nostro modulo, dal momento che eravamo interessate più che altro ad un’attività laboratoriale che mettesse insieme stimoli culturali e competenze della Matematica e del Greco, disciplina d’indirizzo del nostro liceo, che si configura come un classico tradizionale, con l’estensione oraria curricolare proposta in sintonia con il progetto del Liceo Matematico</a:t>
            </a:r>
            <a:endParaRPr/>
          </a:p>
          <a:p>
            <a:pPr indent="-228600" lvl="0" marL="228600" rtl="0" algn="l">
              <a:lnSpc>
                <a:spcPct val="120000"/>
              </a:lnSpc>
              <a:spcBef>
                <a:spcPts val="1000"/>
              </a:spcBef>
              <a:spcAft>
                <a:spcPts val="0"/>
              </a:spcAft>
              <a:buSzPts val="1980"/>
              <a:buFont typeface="Noto Sans Symbols"/>
              <a:buChar char="❖"/>
            </a:pPr>
            <a:r>
              <a:rPr lang="it-IT"/>
              <a:t>Spigolare qua e là e riscoprire Euclide è stato comunque per noi docenti un motivo di riflessione interdisciplinare, nella consapevolezza anche di quanto sia in generale trascurata da un lato la storia del pensiero matematico in quanto proprio storia del pensiero, cioè di scoperta ed elaborazione filosofica e scientifica della realtà, che nell’antichità greca ha mosso i suoi primi fondamentali passi da gigante</a:t>
            </a:r>
            <a:endParaRPr/>
          </a:p>
          <a:p>
            <a:pPr indent="-228600" lvl="0" marL="228600" rtl="0" algn="l">
              <a:lnSpc>
                <a:spcPct val="120000"/>
              </a:lnSpc>
              <a:spcBef>
                <a:spcPts val="1000"/>
              </a:spcBef>
              <a:spcAft>
                <a:spcPts val="0"/>
              </a:spcAft>
              <a:buSzPts val="1980"/>
              <a:buFont typeface="Noto Sans Symbols"/>
              <a:buChar char="❖"/>
            </a:pPr>
            <a:r>
              <a:rPr lang="it-IT"/>
              <a:t>E, dall’altro, anche lo studio dei testi scientifici e matematici in lingua originale, laddove viene invece privilegiato lo studio dei testi storico-letterari</a:t>
            </a:r>
            <a:endParaRPr/>
          </a:p>
        </p:txBody>
      </p:sp>
      <p:sp>
        <p:nvSpPr>
          <p:cNvPr id="362" name="Google Shape;362;p4"/>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5"/>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68" name="Google Shape;368;p5"/>
          <p:cNvSpPr txBox="1"/>
          <p:nvPr>
            <p:ph idx="1" type="body"/>
          </p:nvPr>
        </p:nvSpPr>
        <p:spPr>
          <a:xfrm>
            <a:off x="4804012" y="163773"/>
            <a:ext cx="7192369" cy="6578221"/>
          </a:xfrm>
          <a:prstGeom prst="rect">
            <a:avLst/>
          </a:prstGeom>
          <a:noFill/>
          <a:ln>
            <a:noFill/>
          </a:ln>
        </p:spPr>
        <p:txBody>
          <a:bodyPr anchorCtr="0" anchor="ctr" bIns="45700" lIns="91425" spcFirstLastPara="1" rIns="91425" wrap="square" tIns="45700">
            <a:normAutofit/>
          </a:bodyPr>
          <a:lstStyle/>
          <a:p>
            <a:pPr indent="-228600" lvl="0" marL="228600" rtl="0" algn="l">
              <a:lnSpc>
                <a:spcPct val="120000"/>
              </a:lnSpc>
              <a:spcBef>
                <a:spcPts val="0"/>
              </a:spcBef>
              <a:spcAft>
                <a:spcPts val="0"/>
              </a:spcAft>
              <a:buSzPts val="1980"/>
              <a:buFont typeface="Noto Sans Symbols"/>
              <a:buChar char="❖"/>
            </a:pPr>
            <a:r>
              <a:rPr lang="it-IT"/>
              <a:t>Per questo motivo abbiamo scelto di lasciar parlare il testo di Euclide, certe che sarebbe riuscito meglio di chiunque altro a raccontare se stesso</a:t>
            </a:r>
            <a:endParaRPr/>
          </a:p>
          <a:p>
            <a:pPr indent="-228600" lvl="0" marL="228600" rtl="0" algn="l">
              <a:lnSpc>
                <a:spcPct val="120000"/>
              </a:lnSpc>
              <a:spcBef>
                <a:spcPts val="1000"/>
              </a:spcBef>
              <a:spcAft>
                <a:spcPts val="0"/>
              </a:spcAft>
              <a:buSzPts val="1980"/>
              <a:buFont typeface="Noto Sans Symbols"/>
              <a:buChar char="❖"/>
            </a:pPr>
            <a:r>
              <a:rPr lang="it-IT"/>
              <a:t>Sulla rete il testo è reperibile in una versione affidabile con traduzione italiana a fronte ed esercizi interattivi già predisposti per la comprensione del testo sul sito poesialatina.it</a:t>
            </a:r>
            <a:endParaRPr/>
          </a:p>
          <a:p>
            <a:pPr indent="-228600" lvl="0" marL="228600" rtl="0" algn="l">
              <a:spcBef>
                <a:spcPts val="1000"/>
              </a:spcBef>
              <a:spcAft>
                <a:spcPts val="0"/>
              </a:spcAft>
              <a:buSzPts val="1980"/>
              <a:buChar char="❖"/>
            </a:pPr>
            <a:r>
              <a:rPr lang="it-IT" u="sng">
                <a:solidFill>
                  <a:schemeClr val="hlink"/>
                </a:solidFill>
                <a:hlinkClick r:id="rId3"/>
              </a:rPr>
              <a:t>http://www.poesialatina.it/_ns/Greek/tt2/Euclide/Elem00.html</a:t>
            </a:r>
            <a:endParaRPr/>
          </a:p>
          <a:p>
            <a:pPr indent="-228600" lvl="0" marL="228600" rtl="0" algn="l">
              <a:lnSpc>
                <a:spcPct val="120000"/>
              </a:lnSpc>
              <a:spcBef>
                <a:spcPts val="1000"/>
              </a:spcBef>
              <a:spcAft>
                <a:spcPts val="0"/>
              </a:spcAft>
              <a:buSzPts val="1980"/>
              <a:buFont typeface="Noto Sans Symbols"/>
              <a:buChar char="❖"/>
            </a:pPr>
            <a:r>
              <a:rPr lang="it-IT"/>
              <a:t>Tuttavia noi abbiamo autoprodotto gli esercizi per il nostro laboratorio di lessico e analisi del testo, tarandoli sulla classe e sugli obiettivi prefissati</a:t>
            </a:r>
            <a:endParaRPr/>
          </a:p>
        </p:txBody>
      </p:sp>
      <p:sp>
        <p:nvSpPr>
          <p:cNvPr id="369" name="Google Shape;369;p5"/>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8"/>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75" name="Google Shape;375;p8"/>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pic>
        <p:nvPicPr>
          <p:cNvPr id="376" name="Google Shape;376;p8"/>
          <p:cNvPicPr preferRelativeResize="0"/>
          <p:nvPr>
            <p:ph idx="1" type="body"/>
          </p:nvPr>
        </p:nvPicPr>
        <p:blipFill rotWithShape="1">
          <a:blip r:embed="rId3">
            <a:alphaModFix/>
          </a:blip>
          <a:srcRect b="0" l="0" r="0" t="0"/>
          <a:stretch/>
        </p:blipFill>
        <p:spPr>
          <a:xfrm>
            <a:off x="4587757" y="1460966"/>
            <a:ext cx="7504232" cy="405273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9"/>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82" name="Google Shape;382;p9"/>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pic>
        <p:nvPicPr>
          <p:cNvPr id="383" name="Google Shape;383;p9"/>
          <p:cNvPicPr preferRelativeResize="0"/>
          <p:nvPr>
            <p:ph idx="1" type="body"/>
          </p:nvPr>
        </p:nvPicPr>
        <p:blipFill rotWithShape="1">
          <a:blip r:embed="rId3">
            <a:alphaModFix/>
          </a:blip>
          <a:srcRect b="0" l="0" r="0" t="0"/>
          <a:stretch/>
        </p:blipFill>
        <p:spPr>
          <a:xfrm>
            <a:off x="5687293" y="0"/>
            <a:ext cx="5567214" cy="6858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10"/>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1</a:t>
            </a:r>
            <a:endParaRPr/>
          </a:p>
        </p:txBody>
      </p:sp>
      <p:sp>
        <p:nvSpPr>
          <p:cNvPr id="389" name="Google Shape;389;p10"/>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b="0" i="0" sz="1800" u="none" cap="none" strike="noStrike">
              <a:solidFill>
                <a:schemeClr val="lt1"/>
              </a:solidFill>
              <a:latin typeface="Rockwell"/>
              <a:ea typeface="Rockwell"/>
              <a:cs typeface="Rockwell"/>
              <a:sym typeface="Rockwell"/>
            </a:endParaRPr>
          </a:p>
        </p:txBody>
      </p:sp>
      <p:pic>
        <p:nvPicPr>
          <p:cNvPr id="390" name="Google Shape;390;p10"/>
          <p:cNvPicPr preferRelativeResize="0"/>
          <p:nvPr>
            <p:ph idx="1" type="body"/>
          </p:nvPr>
        </p:nvPicPr>
        <p:blipFill rotWithShape="1">
          <a:blip r:embed="rId3">
            <a:alphaModFix/>
          </a:blip>
          <a:srcRect b="0" l="0" r="0" t="0"/>
          <a:stretch/>
        </p:blipFill>
        <p:spPr>
          <a:xfrm>
            <a:off x="5640110" y="0"/>
            <a:ext cx="5315504" cy="6858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11"/>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85000"/>
              </a:lnSpc>
              <a:spcBef>
                <a:spcPts val="0"/>
              </a:spcBef>
              <a:spcAft>
                <a:spcPts val="0"/>
              </a:spcAft>
              <a:buClr>
                <a:srgbClr val="FFFEFF"/>
              </a:buClr>
              <a:buSzPct val="100000"/>
              <a:buFont typeface="Calibri"/>
              <a:buNone/>
            </a:pPr>
            <a:r>
              <a:rPr lang="it-IT"/>
              <a:t>Gli Elementi di Euclide</a:t>
            </a:r>
            <a:br>
              <a:rPr lang="it-IT"/>
            </a:br>
            <a:br>
              <a:rPr lang="it-IT"/>
            </a:br>
            <a:r>
              <a:rPr lang="it-IT"/>
              <a:t>Unità 2</a:t>
            </a:r>
            <a:endParaRPr/>
          </a:p>
        </p:txBody>
      </p:sp>
      <p:sp>
        <p:nvSpPr>
          <p:cNvPr id="396" name="Google Shape;396;p11"/>
          <p:cNvSpPr txBox="1"/>
          <p:nvPr/>
        </p:nvSpPr>
        <p:spPr>
          <a:xfrm>
            <a:off x="888631" y="1815152"/>
            <a:ext cx="349897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1800" u="none" cap="none" strike="noStrike">
                <a:solidFill>
                  <a:schemeClr val="lt1"/>
                </a:solidFill>
                <a:latin typeface="Rockwell"/>
                <a:ea typeface="Rockwell"/>
                <a:cs typeface="Rockwell"/>
                <a:sym typeface="Rockwell"/>
              </a:rPr>
              <a:t>C. Ferro – A. Uttuso</a:t>
            </a:r>
            <a:endParaRPr sz="1800">
              <a:solidFill>
                <a:schemeClr val="lt1"/>
              </a:solidFill>
              <a:latin typeface="Rockwell"/>
              <a:ea typeface="Rockwell"/>
              <a:cs typeface="Rockwell"/>
              <a:sym typeface="Rockwell"/>
            </a:endParaRPr>
          </a:p>
        </p:txBody>
      </p:sp>
      <p:sp>
        <p:nvSpPr>
          <p:cNvPr id="397" name="Google Shape;397;p11"/>
          <p:cNvSpPr txBox="1"/>
          <p:nvPr>
            <p:ph idx="1" type="body"/>
          </p:nvPr>
        </p:nvSpPr>
        <p:spPr>
          <a:xfrm>
            <a:off x="5006777" y="81886"/>
            <a:ext cx="6281873" cy="5248622"/>
          </a:xfrm>
          <a:prstGeom prst="rect">
            <a:avLst/>
          </a:prstGeom>
          <a:noFill/>
          <a:ln>
            <a:noFill/>
          </a:ln>
        </p:spPr>
        <p:txBody>
          <a:bodyPr anchorCtr="0" anchor="ctr" bIns="45700" lIns="91425" spcFirstLastPara="1" rIns="91425" wrap="square" tIns="45700">
            <a:normAutofit/>
          </a:bodyPr>
          <a:lstStyle/>
          <a:p>
            <a:pPr indent="-228600" lvl="0" marL="228600" rtl="0" algn="l">
              <a:lnSpc>
                <a:spcPct val="120000"/>
              </a:lnSpc>
              <a:spcBef>
                <a:spcPts val="0"/>
              </a:spcBef>
              <a:spcAft>
                <a:spcPts val="0"/>
              </a:spcAft>
              <a:buSzPts val="1980"/>
              <a:buFont typeface="Noto Sans Symbols"/>
              <a:buChar char="❖"/>
            </a:pPr>
            <a:r>
              <a:rPr lang="it-IT"/>
              <a:t>Laboratorio: Elementi I, 47 (Teorema di Pitagora)</a:t>
            </a:r>
            <a:endParaRPr/>
          </a:p>
          <a:p>
            <a:pPr indent="-228600" lvl="0" marL="228600" rtl="0" algn="l">
              <a:lnSpc>
                <a:spcPct val="120000"/>
              </a:lnSpc>
              <a:spcBef>
                <a:spcPts val="1000"/>
              </a:spcBef>
              <a:spcAft>
                <a:spcPts val="0"/>
              </a:spcAft>
              <a:buSzPts val="1980"/>
              <a:buChar char="▪"/>
            </a:pPr>
            <a:r>
              <a:rPr lang="it-IT"/>
              <a:t>Lettura del testo greco con traduzione a fronte</a:t>
            </a:r>
            <a:endParaRPr/>
          </a:p>
          <a:p>
            <a:pPr indent="-228600" lvl="0" marL="228600" rtl="0" algn="l">
              <a:lnSpc>
                <a:spcPct val="120000"/>
              </a:lnSpc>
              <a:spcBef>
                <a:spcPts val="1000"/>
              </a:spcBef>
              <a:spcAft>
                <a:spcPts val="0"/>
              </a:spcAft>
              <a:buSzPts val="1980"/>
              <a:buChar char="▪"/>
            </a:pPr>
            <a:r>
              <a:rPr lang="it-IT"/>
              <a:t>Dimostrazione del teorema a partire dal testo di Euclide</a:t>
            </a:r>
            <a:endParaRPr/>
          </a:p>
          <a:p>
            <a:pPr indent="-228600" lvl="0" marL="228600" rtl="0" algn="l">
              <a:lnSpc>
                <a:spcPct val="120000"/>
              </a:lnSpc>
              <a:spcBef>
                <a:spcPts val="1000"/>
              </a:spcBef>
              <a:spcAft>
                <a:spcPts val="0"/>
              </a:spcAft>
              <a:buSzPts val="1980"/>
              <a:buChar char="▪"/>
            </a:pPr>
            <a:r>
              <a:rPr lang="it-IT" u="sng">
                <a:solidFill>
                  <a:schemeClr val="hlink"/>
                </a:solidFill>
                <a:hlinkClick r:id="rId3"/>
              </a:rPr>
              <a:t>http://www.poesialatina.it/_ns/Greek/tt2/Euclide/Elem01_47.html?fbclid=IwAR3vRHl31-1oFrKRSCY-XLFeYDbkubW7kwtJwFHSKc_m20-Cynd_0fNnQtI</a:t>
            </a:r>
            <a:endParaRPr/>
          </a:p>
          <a:p>
            <a:pPr indent="-228600" lvl="0" marL="228600" rtl="0" algn="l">
              <a:lnSpc>
                <a:spcPct val="120000"/>
              </a:lnSpc>
              <a:spcBef>
                <a:spcPts val="1000"/>
              </a:spcBef>
              <a:spcAft>
                <a:spcPts val="0"/>
              </a:spcAft>
              <a:buSzPts val="1980"/>
              <a:buChar char="▪"/>
            </a:pPr>
            <a:r>
              <a:rPr lang="it-IT"/>
              <a:t>SENZA GUARDARE LA FIGURA!!!</a:t>
            </a:r>
            <a:endParaRPr/>
          </a:p>
          <a:p>
            <a:pPr indent="-102870" lvl="0" marL="228600" rtl="0" algn="l">
              <a:lnSpc>
                <a:spcPct val="120000"/>
              </a:lnSpc>
              <a:spcBef>
                <a:spcPts val="1000"/>
              </a:spcBef>
              <a:spcAft>
                <a:spcPts val="0"/>
              </a:spcAft>
              <a:buSzPts val="1980"/>
              <a:buNone/>
            </a:pPr>
            <a:r>
              <a:t/>
            </a:r>
            <a:endParaRPr/>
          </a:p>
          <a:p>
            <a:pPr indent="-102870" lvl="0" marL="228600" rtl="0" algn="l">
              <a:lnSpc>
                <a:spcPct val="120000"/>
              </a:lnSpc>
              <a:spcBef>
                <a:spcPts val="1000"/>
              </a:spcBef>
              <a:spcAft>
                <a:spcPts val="0"/>
              </a:spcAft>
              <a:buSzPts val="1980"/>
              <a:buNone/>
            </a:pPr>
            <a:r>
              <a:t/>
            </a:r>
            <a:endParaRPr/>
          </a:p>
        </p:txBody>
      </p:sp>
      <p:pic>
        <p:nvPicPr>
          <p:cNvPr id="398" name="Google Shape;398;p11"/>
          <p:cNvPicPr preferRelativeResize="0"/>
          <p:nvPr/>
        </p:nvPicPr>
        <p:blipFill rotWithShape="1">
          <a:blip r:embed="rId4">
            <a:alphaModFix/>
          </a:blip>
          <a:srcRect b="0" l="0" r="0" t="0"/>
          <a:stretch/>
        </p:blipFill>
        <p:spPr>
          <a:xfrm>
            <a:off x="5390865" y="3740657"/>
            <a:ext cx="5513696" cy="295099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Atlante">
  <a:themeElements>
    <a:clrScheme name="Blu verde">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2021-09-06T16:18:44Z</dcterms:created>
  <dc:creator>Microsoft Office User</dc:creator>
</cp:coreProperties>
</file>