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5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62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06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49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9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4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5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56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10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34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78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A00A-E8D9-4C4C-AC6B-0EAB8BED729C}" type="datetimeFigureOut">
              <a:rPr lang="it-IT" smtClean="0"/>
              <a:t>28/01/2024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7B55-EA2E-4792-BFE7-23FF96BF30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49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3869813" y="5821368"/>
            <a:ext cx="1599337" cy="4657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62" y="512146"/>
            <a:ext cx="1371600" cy="1572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217" y="640733"/>
            <a:ext cx="2025015" cy="13150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2720196" y="949844"/>
            <a:ext cx="725194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Concorso a premi</a:t>
            </a:r>
            <a:endParaRPr lang="it-IT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it-IT" sz="4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Rompicapi d’autore</a:t>
            </a:r>
            <a:endParaRPr lang="it-IT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05803" y="640733"/>
            <a:ext cx="7251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III edizione del “Pomeriggio dei Licei Matematici”</a:t>
            </a: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873753"/>
              </p:ext>
            </p:extLst>
          </p:nvPr>
        </p:nvGraphicFramePr>
        <p:xfrm>
          <a:off x="1367454" y="2492404"/>
          <a:ext cx="9817100" cy="220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800"/>
                <a:gridCol w="6718300"/>
              </a:tblGrid>
              <a:tr h="3974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Denominazione scuola</a:t>
                      </a:r>
                      <a:endParaRPr lang="it-IT" sz="20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218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Città e provincia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218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Codice meccanografico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218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43704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Classi che hanno partecipato all’ideazione del quesito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218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  <a:tr h="218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Autori del quesito</a:t>
                      </a:r>
                      <a:endParaRPr lang="it-IT" sz="14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/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50169"/>
              </p:ext>
            </p:extLst>
          </p:nvPr>
        </p:nvGraphicFramePr>
        <p:xfrm>
          <a:off x="1367478" y="4776467"/>
          <a:ext cx="9817100" cy="408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8800"/>
                <a:gridCol w="6718300"/>
              </a:tblGrid>
              <a:tr h="4080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Titolo</a:t>
                      </a:r>
                      <a:r>
                        <a:rPr lang="it-IT" sz="2000" b="0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del rompicapo</a:t>
                      </a:r>
                      <a:endParaRPr lang="it-IT" sz="2000" b="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0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395" marR="89395" marT="0" marB="0" anchor="ctr"/>
                </a:tc>
              </a:tr>
            </a:tbl>
          </a:graphicData>
        </a:graphic>
      </p:graphicFrame>
      <p:sp>
        <p:nvSpPr>
          <p:cNvPr id="20" name="Rettangolo 19"/>
          <p:cNvSpPr/>
          <p:nvPr/>
        </p:nvSpPr>
        <p:spPr>
          <a:xfrm>
            <a:off x="3743863" y="5880794"/>
            <a:ext cx="1811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it-IT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SOLUZIONE</a:t>
            </a:r>
            <a:endParaRPr lang="it-IT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6271405" y="5495026"/>
            <a:ext cx="2674188" cy="11214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Triangolo isoscele 2"/>
          <p:cNvSpPr/>
          <p:nvPr/>
        </p:nvSpPr>
        <p:spPr>
          <a:xfrm rot="5400000">
            <a:off x="5366398" y="5751363"/>
            <a:ext cx="785001" cy="628194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445369" y="5345066"/>
            <a:ext cx="24067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50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</a:t>
            </a:r>
            <a:endParaRPr lang="it-IT" sz="5000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Account Microsoft</dc:creator>
  <cp:lastModifiedBy>Account Microsoft</cp:lastModifiedBy>
  <cp:revision>7</cp:revision>
  <dcterms:created xsi:type="dcterms:W3CDTF">2024-01-28T16:20:56Z</dcterms:created>
  <dcterms:modified xsi:type="dcterms:W3CDTF">2024-01-28T16:51:59Z</dcterms:modified>
</cp:coreProperties>
</file>